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5" r:id="rId2"/>
  </p:sldMasterIdLst>
  <p:notesMasterIdLst>
    <p:notesMasterId r:id="rId50"/>
  </p:notesMasterIdLst>
  <p:handoutMasterIdLst>
    <p:handoutMasterId r:id="rId51"/>
  </p:handoutMasterIdLst>
  <p:sldIdLst>
    <p:sldId id="627" r:id="rId3"/>
    <p:sldId id="712" r:id="rId4"/>
    <p:sldId id="765" r:id="rId5"/>
    <p:sldId id="766" r:id="rId6"/>
    <p:sldId id="727" r:id="rId7"/>
    <p:sldId id="709" r:id="rId8"/>
    <p:sldId id="716" r:id="rId9"/>
    <p:sldId id="729" r:id="rId10"/>
    <p:sldId id="641" r:id="rId11"/>
    <p:sldId id="713" r:id="rId12"/>
    <p:sldId id="768" r:id="rId13"/>
    <p:sldId id="714" r:id="rId14"/>
    <p:sldId id="756" r:id="rId15"/>
    <p:sldId id="722" r:id="rId16"/>
    <p:sldId id="655" r:id="rId17"/>
    <p:sldId id="762" r:id="rId18"/>
    <p:sldId id="723" r:id="rId19"/>
    <p:sldId id="710" r:id="rId20"/>
    <p:sldId id="721" r:id="rId21"/>
    <p:sldId id="763" r:id="rId22"/>
    <p:sldId id="731" r:id="rId23"/>
    <p:sldId id="644" r:id="rId24"/>
    <p:sldId id="724" r:id="rId25"/>
    <p:sldId id="761" r:id="rId26"/>
    <p:sldId id="730" r:id="rId27"/>
    <p:sldId id="733" r:id="rId28"/>
    <p:sldId id="728" r:id="rId29"/>
    <p:sldId id="736" r:id="rId30"/>
    <p:sldId id="738" r:id="rId31"/>
    <p:sldId id="739" r:id="rId32"/>
    <p:sldId id="740" r:id="rId33"/>
    <p:sldId id="741" r:id="rId34"/>
    <p:sldId id="742" r:id="rId35"/>
    <p:sldId id="743" r:id="rId36"/>
    <p:sldId id="744" r:id="rId37"/>
    <p:sldId id="745" r:id="rId38"/>
    <p:sldId id="752" r:id="rId39"/>
    <p:sldId id="753" r:id="rId40"/>
    <p:sldId id="754" r:id="rId41"/>
    <p:sldId id="755" r:id="rId42"/>
    <p:sldId id="746" r:id="rId43"/>
    <p:sldId id="747" r:id="rId44"/>
    <p:sldId id="748" r:id="rId45"/>
    <p:sldId id="749" r:id="rId46"/>
    <p:sldId id="750" r:id="rId47"/>
    <p:sldId id="734" r:id="rId48"/>
    <p:sldId id="764" r:id="rId49"/>
  </p:sldIdLst>
  <p:sldSz cx="9906000" cy="6858000" type="A4"/>
  <p:notesSz cx="6889750" cy="10021888"/>
  <p:custDataLst>
    <p:tags r:id="rId52"/>
  </p:custDataLst>
  <p:defaultTextStyle>
    <a:defPPr>
      <a:defRPr lang="en-US"/>
    </a:defPPr>
    <a:lvl1pPr marL="0" algn="l" defTabSz="638617" rtl="0" eaLnBrk="1" latinLnBrk="0" hangingPunct="1">
      <a:defRPr sz="2514" kern="1200">
        <a:solidFill>
          <a:schemeClr val="tx1"/>
        </a:solidFill>
        <a:latin typeface="+mn-lt"/>
        <a:ea typeface="+mn-ea"/>
        <a:cs typeface="+mn-cs"/>
      </a:defRPr>
    </a:lvl1pPr>
    <a:lvl2pPr marL="638617" algn="l" defTabSz="638617" rtl="0" eaLnBrk="1" latinLnBrk="0" hangingPunct="1">
      <a:defRPr sz="2514" kern="1200">
        <a:solidFill>
          <a:schemeClr val="tx1"/>
        </a:solidFill>
        <a:latin typeface="+mn-lt"/>
        <a:ea typeface="+mn-ea"/>
        <a:cs typeface="+mn-cs"/>
      </a:defRPr>
    </a:lvl2pPr>
    <a:lvl3pPr marL="1277234" algn="l" defTabSz="638617" rtl="0" eaLnBrk="1" latinLnBrk="0" hangingPunct="1">
      <a:defRPr sz="2514" kern="1200">
        <a:solidFill>
          <a:schemeClr val="tx1"/>
        </a:solidFill>
        <a:latin typeface="+mn-lt"/>
        <a:ea typeface="+mn-ea"/>
        <a:cs typeface="+mn-cs"/>
      </a:defRPr>
    </a:lvl3pPr>
    <a:lvl4pPr marL="1915851" algn="l" defTabSz="638617" rtl="0" eaLnBrk="1" latinLnBrk="0" hangingPunct="1">
      <a:defRPr sz="2514" kern="1200">
        <a:solidFill>
          <a:schemeClr val="tx1"/>
        </a:solidFill>
        <a:latin typeface="+mn-lt"/>
        <a:ea typeface="+mn-ea"/>
        <a:cs typeface="+mn-cs"/>
      </a:defRPr>
    </a:lvl4pPr>
    <a:lvl5pPr marL="2554468" algn="l" defTabSz="638617" rtl="0" eaLnBrk="1" latinLnBrk="0" hangingPunct="1">
      <a:defRPr sz="2514" kern="1200">
        <a:solidFill>
          <a:schemeClr val="tx1"/>
        </a:solidFill>
        <a:latin typeface="+mn-lt"/>
        <a:ea typeface="+mn-ea"/>
        <a:cs typeface="+mn-cs"/>
      </a:defRPr>
    </a:lvl5pPr>
    <a:lvl6pPr marL="3193085" algn="l" defTabSz="638617" rtl="0" eaLnBrk="1" latinLnBrk="0" hangingPunct="1">
      <a:defRPr sz="2514" kern="1200">
        <a:solidFill>
          <a:schemeClr val="tx1"/>
        </a:solidFill>
        <a:latin typeface="+mn-lt"/>
        <a:ea typeface="+mn-ea"/>
        <a:cs typeface="+mn-cs"/>
      </a:defRPr>
    </a:lvl6pPr>
    <a:lvl7pPr marL="3831702" algn="l" defTabSz="638617" rtl="0" eaLnBrk="1" latinLnBrk="0" hangingPunct="1">
      <a:defRPr sz="2514" kern="1200">
        <a:solidFill>
          <a:schemeClr val="tx1"/>
        </a:solidFill>
        <a:latin typeface="+mn-lt"/>
        <a:ea typeface="+mn-ea"/>
        <a:cs typeface="+mn-cs"/>
      </a:defRPr>
    </a:lvl7pPr>
    <a:lvl8pPr marL="4470319" algn="l" defTabSz="638617" rtl="0" eaLnBrk="1" latinLnBrk="0" hangingPunct="1">
      <a:defRPr sz="2514" kern="1200">
        <a:solidFill>
          <a:schemeClr val="tx1"/>
        </a:solidFill>
        <a:latin typeface="+mn-lt"/>
        <a:ea typeface="+mn-ea"/>
        <a:cs typeface="+mn-cs"/>
      </a:defRPr>
    </a:lvl8pPr>
    <a:lvl9pPr marL="5108936" algn="l" defTabSz="638617" rtl="0" eaLnBrk="1" latinLnBrk="0" hangingPunct="1">
      <a:defRPr sz="2514" kern="1200">
        <a:solidFill>
          <a:schemeClr val="tx1"/>
        </a:solidFill>
        <a:latin typeface="+mn-lt"/>
        <a:ea typeface="+mn-ea"/>
        <a:cs typeface="+mn-cs"/>
      </a:defRPr>
    </a:lvl9pPr>
  </p:defaultTextStyle>
  <p:extLst>
    <p:ext uri="{EFAFB233-063F-42B5-8137-9DF3F51BA10A}">
      <p15:sldGuideLst xmlns:p15="http://schemas.microsoft.com/office/powerpoint/2012/main">
        <p15:guide id="7" pos="4753" userDrawn="1">
          <p15:clr>
            <a:srgbClr val="A4A3A4"/>
          </p15:clr>
        </p15:guide>
        <p15:guide id="9" pos="4481" userDrawn="1">
          <p15:clr>
            <a:srgbClr val="A4A3A4"/>
          </p15:clr>
        </p15:guide>
        <p15:guide id="12" pos="5252" userDrawn="1">
          <p15:clr>
            <a:srgbClr val="A4A3A4"/>
          </p15:clr>
        </p15:guide>
        <p15:guide id="13" orient="horz" pos="2273" userDrawn="1">
          <p15:clr>
            <a:srgbClr val="A4A3A4"/>
          </p15:clr>
        </p15:guide>
        <p15:guide id="14" orient="horz" pos="4201" userDrawn="1">
          <p15:clr>
            <a:srgbClr val="A4A3A4"/>
          </p15:clr>
        </p15:guide>
        <p15:guide id="15" orient="horz" pos="4156" userDrawn="1">
          <p15:clr>
            <a:srgbClr val="A4A3A4"/>
          </p15:clr>
        </p15:guide>
        <p15:guide id="17" pos="5365" userDrawn="1">
          <p15:clr>
            <a:srgbClr val="A4A3A4"/>
          </p15:clr>
        </p15:guide>
        <p15:guide id="18" pos="56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3C3C"/>
    <a:srgbClr val="BF120B"/>
    <a:srgbClr val="BD0F72"/>
    <a:srgbClr val="31EF48"/>
    <a:srgbClr val="025819"/>
    <a:srgbClr val="BF0B6C"/>
    <a:srgbClr val="CCD3D1"/>
    <a:srgbClr val="CADCF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31" autoAdjust="0"/>
    <p:restoredTop sz="95622" autoAdjust="0"/>
  </p:normalViewPr>
  <p:slideViewPr>
    <p:cSldViewPr snapToGrid="0" snapToObjects="1" showGuides="1">
      <p:cViewPr varScale="1">
        <p:scale>
          <a:sx n="114" d="100"/>
          <a:sy n="114" d="100"/>
        </p:scale>
        <p:origin x="1170" y="96"/>
      </p:cViewPr>
      <p:guideLst>
        <p:guide pos="4753"/>
        <p:guide pos="4481"/>
        <p:guide pos="5252"/>
        <p:guide orient="horz" pos="2273"/>
        <p:guide orient="horz" pos="4201"/>
        <p:guide orient="horz" pos="4156"/>
        <p:guide pos="5365"/>
        <p:guide pos="566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snapToGrid="0" snapToObjects="1">
      <p:cViewPr varScale="1">
        <p:scale>
          <a:sx n="50" d="100"/>
          <a:sy n="50" d="100"/>
        </p:scale>
        <p:origin x="2640" y="3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handoutMaster" Target="handoutMasters/handout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2"/>
            <a:ext cx="2985558" cy="501094"/>
          </a:xfrm>
          <a:prstGeom prst="rect">
            <a:avLst/>
          </a:prstGeom>
        </p:spPr>
        <p:txBody>
          <a:bodyPr vert="horz" lIns="92399" tIns="46199" rIns="92399" bIns="46199" rtlCol="0"/>
          <a:lstStyle>
            <a:lvl1pPr algn="l">
              <a:defRPr sz="1200"/>
            </a:lvl1pPr>
          </a:lstStyle>
          <a:p>
            <a:endParaRPr lang="en-US"/>
          </a:p>
        </p:txBody>
      </p:sp>
      <p:sp>
        <p:nvSpPr>
          <p:cNvPr id="3" name="Date Placeholder 2"/>
          <p:cNvSpPr>
            <a:spLocks noGrp="1"/>
          </p:cNvSpPr>
          <p:nvPr>
            <p:ph type="dt" sz="quarter" idx="1"/>
          </p:nvPr>
        </p:nvSpPr>
        <p:spPr>
          <a:xfrm>
            <a:off x="3902601" y="2"/>
            <a:ext cx="2985558" cy="501094"/>
          </a:xfrm>
          <a:prstGeom prst="rect">
            <a:avLst/>
          </a:prstGeom>
        </p:spPr>
        <p:txBody>
          <a:bodyPr vert="horz" lIns="92399" tIns="46199" rIns="92399" bIns="46199" rtlCol="0"/>
          <a:lstStyle>
            <a:lvl1pPr algn="r">
              <a:defRPr sz="1200"/>
            </a:lvl1pPr>
          </a:lstStyle>
          <a:p>
            <a:fld id="{96A6B242-B48C-7040-8895-2B2A64CA70B4}" type="datetimeFigureOut">
              <a:rPr lang="en-US" smtClean="0"/>
              <a:pPr/>
              <a:t>8/31/2023</a:t>
            </a:fld>
            <a:endParaRPr lang="en-US"/>
          </a:p>
        </p:txBody>
      </p:sp>
      <p:sp>
        <p:nvSpPr>
          <p:cNvPr id="4" name="Footer Placeholder 3"/>
          <p:cNvSpPr>
            <a:spLocks noGrp="1"/>
          </p:cNvSpPr>
          <p:nvPr>
            <p:ph type="ftr" sz="quarter" idx="2"/>
          </p:nvPr>
        </p:nvSpPr>
        <p:spPr>
          <a:xfrm>
            <a:off x="5" y="9519057"/>
            <a:ext cx="2985558" cy="501094"/>
          </a:xfrm>
          <a:prstGeom prst="rect">
            <a:avLst/>
          </a:prstGeom>
        </p:spPr>
        <p:txBody>
          <a:bodyPr vert="horz" lIns="92399" tIns="46199" rIns="92399" bIns="46199" rtlCol="0" anchor="b"/>
          <a:lstStyle>
            <a:lvl1pPr algn="l">
              <a:defRPr sz="1200"/>
            </a:lvl1pPr>
          </a:lstStyle>
          <a:p>
            <a:endParaRPr lang="en-US"/>
          </a:p>
        </p:txBody>
      </p:sp>
      <p:sp>
        <p:nvSpPr>
          <p:cNvPr id="5" name="Slide Number Placeholder 4"/>
          <p:cNvSpPr>
            <a:spLocks noGrp="1"/>
          </p:cNvSpPr>
          <p:nvPr>
            <p:ph type="sldNum" sz="quarter" idx="3"/>
          </p:nvPr>
        </p:nvSpPr>
        <p:spPr>
          <a:xfrm>
            <a:off x="3902601" y="9519057"/>
            <a:ext cx="2985558" cy="501094"/>
          </a:xfrm>
          <a:prstGeom prst="rect">
            <a:avLst/>
          </a:prstGeom>
        </p:spPr>
        <p:txBody>
          <a:bodyPr vert="horz" lIns="92399" tIns="46199" rIns="92399" bIns="46199" rtlCol="0" anchor="b"/>
          <a:lstStyle>
            <a:lvl1pPr algn="r">
              <a:defRPr sz="1200"/>
            </a:lvl1pPr>
          </a:lstStyle>
          <a:p>
            <a:fld id="{DE0624DD-B79E-AA47-81E3-68DCF8C64F90}" type="slidenum">
              <a:rPr lang="en-US" smtClean="0"/>
              <a:pPr/>
              <a:t>‹#›</a:t>
            </a:fld>
            <a:endParaRPr lang="en-US"/>
          </a:p>
        </p:txBody>
      </p:sp>
    </p:spTree>
    <p:extLst>
      <p:ext uri="{BB962C8B-B14F-4D97-AF65-F5344CB8AC3E}">
        <p14:creationId xmlns:p14="http://schemas.microsoft.com/office/powerpoint/2010/main" val="148987872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2"/>
            <a:ext cx="2985558" cy="501094"/>
          </a:xfrm>
          <a:prstGeom prst="rect">
            <a:avLst/>
          </a:prstGeom>
        </p:spPr>
        <p:txBody>
          <a:bodyPr vert="horz" lIns="92399" tIns="46199" rIns="92399" bIns="46199" rtlCol="0"/>
          <a:lstStyle>
            <a:lvl1pPr algn="l">
              <a:defRPr sz="1200"/>
            </a:lvl1pPr>
          </a:lstStyle>
          <a:p>
            <a:endParaRPr lang="en-US"/>
          </a:p>
        </p:txBody>
      </p:sp>
      <p:sp>
        <p:nvSpPr>
          <p:cNvPr id="3" name="Date Placeholder 2"/>
          <p:cNvSpPr>
            <a:spLocks noGrp="1"/>
          </p:cNvSpPr>
          <p:nvPr>
            <p:ph type="dt" idx="1"/>
          </p:nvPr>
        </p:nvSpPr>
        <p:spPr>
          <a:xfrm>
            <a:off x="3902601" y="2"/>
            <a:ext cx="2985558" cy="501094"/>
          </a:xfrm>
          <a:prstGeom prst="rect">
            <a:avLst/>
          </a:prstGeom>
        </p:spPr>
        <p:txBody>
          <a:bodyPr vert="horz" lIns="92399" tIns="46199" rIns="92399" bIns="46199" rtlCol="0"/>
          <a:lstStyle>
            <a:lvl1pPr algn="r">
              <a:defRPr sz="1200"/>
            </a:lvl1pPr>
          </a:lstStyle>
          <a:p>
            <a:fld id="{A6117497-F667-834F-B4B6-E2473A618F88}" type="datetimeFigureOut">
              <a:rPr lang="en-US" smtClean="0"/>
              <a:pPr/>
              <a:t>8/31/2023</a:t>
            </a:fld>
            <a:endParaRPr lang="en-US"/>
          </a:p>
        </p:txBody>
      </p:sp>
      <p:sp>
        <p:nvSpPr>
          <p:cNvPr id="4" name="Slide Image Placeholder 3"/>
          <p:cNvSpPr>
            <a:spLocks noGrp="1" noRot="1" noChangeAspect="1"/>
          </p:cNvSpPr>
          <p:nvPr>
            <p:ph type="sldImg" idx="2"/>
          </p:nvPr>
        </p:nvSpPr>
        <p:spPr>
          <a:xfrm>
            <a:off x="727075" y="749300"/>
            <a:ext cx="5435600" cy="3762375"/>
          </a:xfrm>
          <a:prstGeom prst="rect">
            <a:avLst/>
          </a:prstGeom>
          <a:noFill/>
          <a:ln w="12700">
            <a:solidFill>
              <a:prstClr val="black"/>
            </a:solidFill>
          </a:ln>
        </p:spPr>
        <p:txBody>
          <a:bodyPr vert="horz" lIns="92399" tIns="46199" rIns="92399" bIns="46199" rtlCol="0" anchor="ctr"/>
          <a:lstStyle/>
          <a:p>
            <a:endParaRPr lang="en-US"/>
          </a:p>
        </p:txBody>
      </p:sp>
      <p:sp>
        <p:nvSpPr>
          <p:cNvPr id="5" name="Notes Placeholder 4"/>
          <p:cNvSpPr>
            <a:spLocks noGrp="1"/>
          </p:cNvSpPr>
          <p:nvPr>
            <p:ph type="body" sz="quarter" idx="3"/>
          </p:nvPr>
        </p:nvSpPr>
        <p:spPr>
          <a:xfrm>
            <a:off x="688976" y="4760398"/>
            <a:ext cx="5511800" cy="4509849"/>
          </a:xfrm>
          <a:prstGeom prst="rect">
            <a:avLst/>
          </a:prstGeom>
        </p:spPr>
        <p:txBody>
          <a:bodyPr vert="horz" lIns="92399" tIns="46199" rIns="92399" bIns="46199"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5" y="9519057"/>
            <a:ext cx="2985558" cy="501094"/>
          </a:xfrm>
          <a:prstGeom prst="rect">
            <a:avLst/>
          </a:prstGeom>
        </p:spPr>
        <p:txBody>
          <a:bodyPr vert="horz" lIns="92399" tIns="46199" rIns="92399" bIns="46199" rtlCol="0" anchor="b"/>
          <a:lstStyle>
            <a:lvl1pPr algn="l">
              <a:defRPr sz="1200"/>
            </a:lvl1pPr>
          </a:lstStyle>
          <a:p>
            <a:endParaRPr lang="en-US"/>
          </a:p>
        </p:txBody>
      </p:sp>
      <p:sp>
        <p:nvSpPr>
          <p:cNvPr id="7" name="Slide Number Placeholder 6"/>
          <p:cNvSpPr>
            <a:spLocks noGrp="1"/>
          </p:cNvSpPr>
          <p:nvPr>
            <p:ph type="sldNum" sz="quarter" idx="5"/>
          </p:nvPr>
        </p:nvSpPr>
        <p:spPr>
          <a:xfrm>
            <a:off x="3902601" y="9519057"/>
            <a:ext cx="2985558" cy="501094"/>
          </a:xfrm>
          <a:prstGeom prst="rect">
            <a:avLst/>
          </a:prstGeom>
        </p:spPr>
        <p:txBody>
          <a:bodyPr vert="horz" lIns="92399" tIns="46199" rIns="92399" bIns="46199" rtlCol="0" anchor="b"/>
          <a:lstStyle>
            <a:lvl1pPr algn="r">
              <a:defRPr sz="1200"/>
            </a:lvl1pPr>
          </a:lstStyle>
          <a:p>
            <a:fld id="{92E7FA0A-D12B-3A47-811D-6C94A790124D}" type="slidenum">
              <a:rPr lang="en-US" smtClean="0"/>
              <a:pPr/>
              <a:t>‹#›</a:t>
            </a:fld>
            <a:endParaRPr lang="en-US"/>
          </a:p>
        </p:txBody>
      </p:sp>
    </p:spTree>
    <p:extLst>
      <p:ext uri="{BB962C8B-B14F-4D97-AF65-F5344CB8AC3E}">
        <p14:creationId xmlns:p14="http://schemas.microsoft.com/office/powerpoint/2010/main" val="3069897984"/>
      </p:ext>
    </p:extLst>
  </p:cSld>
  <p:clrMap bg1="lt1" tx1="dk1" bg2="lt2" tx2="dk2" accent1="accent1" accent2="accent2" accent3="accent3" accent4="accent4" accent5="accent5" accent6="accent6" hlink="hlink" folHlink="folHlink"/>
  <p:hf hdr="0" ftr="0" dt="0"/>
  <p:notesStyle>
    <a:lvl1pPr marL="0" algn="l" defTabSz="638617" rtl="0" eaLnBrk="1" latinLnBrk="0" hangingPunct="1">
      <a:defRPr sz="1676" kern="1200">
        <a:solidFill>
          <a:schemeClr val="tx1"/>
        </a:solidFill>
        <a:latin typeface="+mn-lt"/>
        <a:ea typeface="+mn-ea"/>
        <a:cs typeface="+mn-cs"/>
      </a:defRPr>
    </a:lvl1pPr>
    <a:lvl2pPr marL="638617" algn="l" defTabSz="638617" rtl="0" eaLnBrk="1" latinLnBrk="0" hangingPunct="1">
      <a:defRPr sz="1676" kern="1200">
        <a:solidFill>
          <a:schemeClr val="tx1"/>
        </a:solidFill>
        <a:latin typeface="+mn-lt"/>
        <a:ea typeface="+mn-ea"/>
        <a:cs typeface="+mn-cs"/>
      </a:defRPr>
    </a:lvl2pPr>
    <a:lvl3pPr marL="1277234" algn="l" defTabSz="638617" rtl="0" eaLnBrk="1" latinLnBrk="0" hangingPunct="1">
      <a:defRPr sz="1676" kern="1200">
        <a:solidFill>
          <a:schemeClr val="tx1"/>
        </a:solidFill>
        <a:latin typeface="+mn-lt"/>
        <a:ea typeface="+mn-ea"/>
        <a:cs typeface="+mn-cs"/>
      </a:defRPr>
    </a:lvl3pPr>
    <a:lvl4pPr marL="1915851" algn="l" defTabSz="638617" rtl="0" eaLnBrk="1" latinLnBrk="0" hangingPunct="1">
      <a:defRPr sz="1676" kern="1200">
        <a:solidFill>
          <a:schemeClr val="tx1"/>
        </a:solidFill>
        <a:latin typeface="+mn-lt"/>
        <a:ea typeface="+mn-ea"/>
        <a:cs typeface="+mn-cs"/>
      </a:defRPr>
    </a:lvl4pPr>
    <a:lvl5pPr marL="2554468" algn="l" defTabSz="638617" rtl="0" eaLnBrk="1" latinLnBrk="0" hangingPunct="1">
      <a:defRPr sz="1676" kern="1200">
        <a:solidFill>
          <a:schemeClr val="tx1"/>
        </a:solidFill>
        <a:latin typeface="+mn-lt"/>
        <a:ea typeface="+mn-ea"/>
        <a:cs typeface="+mn-cs"/>
      </a:defRPr>
    </a:lvl5pPr>
    <a:lvl6pPr marL="3193085" algn="l" defTabSz="638617" rtl="0" eaLnBrk="1" latinLnBrk="0" hangingPunct="1">
      <a:defRPr sz="1676" kern="1200">
        <a:solidFill>
          <a:schemeClr val="tx1"/>
        </a:solidFill>
        <a:latin typeface="+mn-lt"/>
        <a:ea typeface="+mn-ea"/>
        <a:cs typeface="+mn-cs"/>
      </a:defRPr>
    </a:lvl6pPr>
    <a:lvl7pPr marL="3831702" algn="l" defTabSz="638617" rtl="0" eaLnBrk="1" latinLnBrk="0" hangingPunct="1">
      <a:defRPr sz="1676" kern="1200">
        <a:solidFill>
          <a:schemeClr val="tx1"/>
        </a:solidFill>
        <a:latin typeface="+mn-lt"/>
        <a:ea typeface="+mn-ea"/>
        <a:cs typeface="+mn-cs"/>
      </a:defRPr>
    </a:lvl7pPr>
    <a:lvl8pPr marL="4470319" algn="l" defTabSz="638617" rtl="0" eaLnBrk="1" latinLnBrk="0" hangingPunct="1">
      <a:defRPr sz="1676" kern="1200">
        <a:solidFill>
          <a:schemeClr val="tx1"/>
        </a:solidFill>
        <a:latin typeface="+mn-lt"/>
        <a:ea typeface="+mn-ea"/>
        <a:cs typeface="+mn-cs"/>
      </a:defRPr>
    </a:lvl8pPr>
    <a:lvl9pPr marL="5108936" algn="l" defTabSz="638617" rtl="0" eaLnBrk="1" latinLnBrk="0" hangingPunct="1">
      <a:defRPr sz="167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92188" y="696913"/>
            <a:ext cx="5030787" cy="3482975"/>
          </a:xfrm>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7152005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3.png"/><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5" Type="http://schemas.openxmlformats.org/officeDocument/2006/relationships/image" Target="../media/image4.png"/><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5.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1">
    <p:bg>
      <p:bgPr>
        <a:solidFill>
          <a:schemeClr val="accent1"/>
        </a:solidFill>
        <a:effectLst/>
      </p:bgPr>
    </p:bg>
    <p:spTree>
      <p:nvGrpSpPr>
        <p:cNvPr id="1" name=""/>
        <p:cNvGrpSpPr/>
        <p:nvPr/>
      </p:nvGrpSpPr>
      <p:grpSpPr>
        <a:xfrm>
          <a:off x="0" y="0"/>
          <a:ext cx="0" cy="0"/>
          <a:chOff x="0" y="0"/>
          <a:chExt cx="0" cy="0"/>
        </a:xfrm>
      </p:grpSpPr>
      <p:graphicFrame>
        <p:nvGraphicFramePr>
          <p:cNvPr id="4" name="オブジェクト 3" hidden="1"/>
          <p:cNvGraphicFramePr>
            <a:graphicFrameLocks noChangeAspect="1"/>
          </p:cNvGraphicFramePr>
          <p:nvPr userDrawn="1">
            <p:custDataLst>
              <p:tags r:id="rId1"/>
            </p:custDataLst>
            <p:extLst>
              <p:ext uri="{D42A27DB-BD31-4B8C-83A1-F6EECF244321}">
                <p14:modId xmlns:p14="http://schemas.microsoft.com/office/powerpoint/2010/main" val="550657812"/>
              </p:ext>
            </p:extLst>
          </p:nvPr>
        </p:nvGraphicFramePr>
        <p:xfrm>
          <a:off x="2295" y="2118"/>
          <a:ext cx="2292" cy="2116"/>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0" name="Picture 1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5" y="2118"/>
                        <a:ext cx="2292" cy="21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ctrTitle"/>
          </p:nvPr>
        </p:nvSpPr>
        <p:spPr>
          <a:xfrm>
            <a:off x="355554" y="4992177"/>
            <a:ext cx="9199610" cy="715512"/>
          </a:xfrm>
        </p:spPr>
        <p:txBody>
          <a:bodyPr lIns="0" anchor="b"/>
          <a:lstStyle>
            <a:lvl1pPr>
              <a:defRPr>
                <a:solidFill>
                  <a:srgbClr val="BF0B6C"/>
                </a:solidFill>
                <a:latin typeface="Proxima Nova"/>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355554" y="5707691"/>
            <a:ext cx="9199610" cy="614068"/>
          </a:xfrm>
        </p:spPr>
        <p:txBody>
          <a:bodyPr lIns="0">
            <a:normAutofit/>
          </a:bodyPr>
          <a:lstStyle>
            <a:lvl1pPr marL="0" indent="0" algn="l">
              <a:buNone/>
              <a:defRPr sz="900" b="1" i="0" cap="all">
                <a:solidFill>
                  <a:schemeClr val="bg2"/>
                </a:solidFill>
                <a:latin typeface="Proxima Nova"/>
                <a:cs typeface="Proxima Nova"/>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ja-JP" altLang="en-US"/>
              <a:t>マスター サブタイトルの書式設定</a:t>
            </a:r>
            <a:endParaRPr lang="en-US" dirty="0"/>
          </a:p>
        </p:txBody>
      </p:sp>
      <p:pic>
        <p:nvPicPr>
          <p:cNvPr id="33" name="図 32"/>
          <p:cNvPicPr>
            <a:picLocks noChangeAspect="1"/>
          </p:cNvPicPr>
          <p:nvPr userDrawn="1"/>
        </p:nvPicPr>
        <p:blipFill>
          <a:blip r:embed="rId5"/>
          <a:stretch>
            <a:fillRect/>
          </a:stretch>
        </p:blipFill>
        <p:spPr>
          <a:xfrm>
            <a:off x="1773126" y="731230"/>
            <a:ext cx="6359748" cy="3258730"/>
          </a:xfrm>
          <a:prstGeom prst="rect">
            <a:avLst/>
          </a:prstGeom>
        </p:spPr>
      </p:pic>
    </p:spTree>
    <p:extLst>
      <p:ext uri="{BB962C8B-B14F-4D97-AF65-F5344CB8AC3E}">
        <p14:creationId xmlns:p14="http://schemas.microsoft.com/office/powerpoint/2010/main" val="1240413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29"/>
        <p:cNvGrpSpPr/>
        <p:nvPr/>
      </p:nvGrpSpPr>
      <p:grpSpPr>
        <a:xfrm>
          <a:off x="0" y="0"/>
          <a:ext cx="0" cy="0"/>
          <a:chOff x="0" y="0"/>
          <a:chExt cx="0" cy="0"/>
        </a:xfrm>
      </p:grpSpPr>
      <p:sp>
        <p:nvSpPr>
          <p:cNvPr id="130" name="Google Shape;130;p31"/>
          <p:cNvSpPr txBox="1">
            <a:spLocks noGrp="1"/>
          </p:cNvSpPr>
          <p:nvPr>
            <p:ph type="title"/>
          </p:nvPr>
        </p:nvSpPr>
        <p:spPr>
          <a:xfrm>
            <a:off x="337675" y="740800"/>
            <a:ext cx="3042000" cy="1007600"/>
          </a:xfrm>
          <a:prstGeom prst="rect">
            <a:avLst/>
          </a:prstGeom>
          <a:noFill/>
          <a:ln>
            <a:noFill/>
          </a:ln>
        </p:spPr>
        <p:txBody>
          <a:bodyPr spcFirstLastPara="1" wrap="square" lIns="91425" tIns="91425" rIns="91425" bIns="91425" anchor="b" anchorCtr="0">
            <a:normAutofit/>
          </a:bodyPr>
          <a:lstStyle>
            <a:lvl1pPr lvl="0" algn="l" rtl="0">
              <a:lnSpc>
                <a:spcPct val="100000"/>
              </a:lnSpc>
              <a:spcBef>
                <a:spcPts val="0"/>
              </a:spcBef>
              <a:spcAft>
                <a:spcPts val="0"/>
              </a:spcAft>
              <a:buSzPts val="2400"/>
              <a:buNone/>
              <a:defRPr sz="2600"/>
            </a:lvl1pPr>
            <a:lvl2pPr lvl="1" algn="l" rtl="0">
              <a:lnSpc>
                <a:spcPct val="100000"/>
              </a:lnSpc>
              <a:spcBef>
                <a:spcPts val="0"/>
              </a:spcBef>
              <a:spcAft>
                <a:spcPts val="0"/>
              </a:spcAft>
              <a:buSzPts val="2400"/>
              <a:buNone/>
              <a:defRPr sz="2600"/>
            </a:lvl2pPr>
            <a:lvl3pPr lvl="2" algn="l" rtl="0">
              <a:lnSpc>
                <a:spcPct val="100000"/>
              </a:lnSpc>
              <a:spcBef>
                <a:spcPts val="0"/>
              </a:spcBef>
              <a:spcAft>
                <a:spcPts val="0"/>
              </a:spcAft>
              <a:buSzPts val="2400"/>
              <a:buNone/>
              <a:defRPr sz="2600"/>
            </a:lvl3pPr>
            <a:lvl4pPr lvl="3" algn="l" rtl="0">
              <a:lnSpc>
                <a:spcPct val="100000"/>
              </a:lnSpc>
              <a:spcBef>
                <a:spcPts val="0"/>
              </a:spcBef>
              <a:spcAft>
                <a:spcPts val="0"/>
              </a:spcAft>
              <a:buSzPts val="2400"/>
              <a:buNone/>
              <a:defRPr sz="2600"/>
            </a:lvl4pPr>
            <a:lvl5pPr lvl="4" algn="l" rtl="0">
              <a:lnSpc>
                <a:spcPct val="100000"/>
              </a:lnSpc>
              <a:spcBef>
                <a:spcPts val="0"/>
              </a:spcBef>
              <a:spcAft>
                <a:spcPts val="0"/>
              </a:spcAft>
              <a:buSzPts val="2400"/>
              <a:buNone/>
              <a:defRPr sz="2600"/>
            </a:lvl5pPr>
            <a:lvl6pPr lvl="5" algn="l" rtl="0">
              <a:lnSpc>
                <a:spcPct val="100000"/>
              </a:lnSpc>
              <a:spcBef>
                <a:spcPts val="0"/>
              </a:spcBef>
              <a:spcAft>
                <a:spcPts val="0"/>
              </a:spcAft>
              <a:buSzPts val="2400"/>
              <a:buNone/>
              <a:defRPr sz="2600"/>
            </a:lvl6pPr>
            <a:lvl7pPr lvl="6" algn="l" rtl="0">
              <a:lnSpc>
                <a:spcPct val="100000"/>
              </a:lnSpc>
              <a:spcBef>
                <a:spcPts val="0"/>
              </a:spcBef>
              <a:spcAft>
                <a:spcPts val="0"/>
              </a:spcAft>
              <a:buSzPts val="2400"/>
              <a:buNone/>
              <a:defRPr sz="2600"/>
            </a:lvl7pPr>
            <a:lvl8pPr lvl="7" algn="l" rtl="0">
              <a:lnSpc>
                <a:spcPct val="100000"/>
              </a:lnSpc>
              <a:spcBef>
                <a:spcPts val="0"/>
              </a:spcBef>
              <a:spcAft>
                <a:spcPts val="0"/>
              </a:spcAft>
              <a:buSzPts val="2400"/>
              <a:buNone/>
              <a:defRPr sz="2600"/>
            </a:lvl8pPr>
            <a:lvl9pPr lvl="8" algn="l" rtl="0">
              <a:lnSpc>
                <a:spcPct val="100000"/>
              </a:lnSpc>
              <a:spcBef>
                <a:spcPts val="0"/>
              </a:spcBef>
              <a:spcAft>
                <a:spcPts val="0"/>
              </a:spcAft>
              <a:buSzPts val="2400"/>
              <a:buNone/>
              <a:defRPr sz="2600"/>
            </a:lvl9pPr>
          </a:lstStyle>
          <a:p>
            <a:endParaRPr/>
          </a:p>
        </p:txBody>
      </p:sp>
      <p:sp>
        <p:nvSpPr>
          <p:cNvPr id="131" name="Google Shape;131;p31"/>
          <p:cNvSpPr txBox="1">
            <a:spLocks noGrp="1"/>
          </p:cNvSpPr>
          <p:nvPr>
            <p:ph type="body" idx="1"/>
          </p:nvPr>
        </p:nvSpPr>
        <p:spPr>
          <a:xfrm>
            <a:off x="337675" y="1852800"/>
            <a:ext cx="3042000" cy="4239200"/>
          </a:xfrm>
          <a:prstGeom prst="rect">
            <a:avLst/>
          </a:prstGeom>
          <a:noFill/>
          <a:ln>
            <a:noFill/>
          </a:ln>
        </p:spPr>
        <p:txBody>
          <a:bodyPr spcFirstLastPara="1" wrap="square" lIns="91425" tIns="91425" rIns="91425" bIns="91425" anchor="t" anchorCtr="0">
            <a:normAutofit/>
          </a:bodyPr>
          <a:lstStyle>
            <a:lvl1pPr marL="495285" lvl="0" indent="-330190" algn="l" rtl="0">
              <a:lnSpc>
                <a:spcPct val="115000"/>
              </a:lnSpc>
              <a:spcBef>
                <a:spcPts val="0"/>
              </a:spcBef>
              <a:spcAft>
                <a:spcPts val="0"/>
              </a:spcAft>
              <a:buSzPts val="1200"/>
              <a:buChar char="●"/>
              <a:defRPr sz="1300"/>
            </a:lvl1pPr>
            <a:lvl2pPr marL="990570" lvl="1" indent="-330190" algn="l" rtl="0">
              <a:lnSpc>
                <a:spcPct val="115000"/>
              </a:lnSpc>
              <a:spcBef>
                <a:spcPts val="0"/>
              </a:spcBef>
              <a:spcAft>
                <a:spcPts val="0"/>
              </a:spcAft>
              <a:buSzPts val="1200"/>
              <a:buChar char="○"/>
              <a:defRPr sz="1300"/>
            </a:lvl2pPr>
            <a:lvl3pPr marL="1485854" lvl="2" indent="-330190" algn="l" rtl="0">
              <a:lnSpc>
                <a:spcPct val="115000"/>
              </a:lnSpc>
              <a:spcBef>
                <a:spcPts val="0"/>
              </a:spcBef>
              <a:spcAft>
                <a:spcPts val="0"/>
              </a:spcAft>
              <a:buSzPts val="1200"/>
              <a:buChar char="■"/>
              <a:defRPr sz="1300"/>
            </a:lvl3pPr>
            <a:lvl4pPr marL="1981139" lvl="3" indent="-330190" algn="l" rtl="0">
              <a:lnSpc>
                <a:spcPct val="115000"/>
              </a:lnSpc>
              <a:spcBef>
                <a:spcPts val="0"/>
              </a:spcBef>
              <a:spcAft>
                <a:spcPts val="0"/>
              </a:spcAft>
              <a:buSzPts val="1200"/>
              <a:buChar char="●"/>
              <a:defRPr sz="1300"/>
            </a:lvl4pPr>
            <a:lvl5pPr marL="2476424" lvl="4" indent="-330190" algn="l" rtl="0">
              <a:lnSpc>
                <a:spcPct val="115000"/>
              </a:lnSpc>
              <a:spcBef>
                <a:spcPts val="0"/>
              </a:spcBef>
              <a:spcAft>
                <a:spcPts val="0"/>
              </a:spcAft>
              <a:buSzPts val="1200"/>
              <a:buChar char="○"/>
              <a:defRPr sz="1300"/>
            </a:lvl5pPr>
            <a:lvl6pPr marL="2971709" lvl="5" indent="-330190" algn="l" rtl="0">
              <a:lnSpc>
                <a:spcPct val="115000"/>
              </a:lnSpc>
              <a:spcBef>
                <a:spcPts val="0"/>
              </a:spcBef>
              <a:spcAft>
                <a:spcPts val="0"/>
              </a:spcAft>
              <a:buSzPts val="1200"/>
              <a:buChar char="■"/>
              <a:defRPr sz="1300"/>
            </a:lvl6pPr>
            <a:lvl7pPr marL="3466993" lvl="6" indent="-330190" algn="l" rtl="0">
              <a:lnSpc>
                <a:spcPct val="115000"/>
              </a:lnSpc>
              <a:spcBef>
                <a:spcPts val="0"/>
              </a:spcBef>
              <a:spcAft>
                <a:spcPts val="0"/>
              </a:spcAft>
              <a:buSzPts val="1200"/>
              <a:buChar char="●"/>
              <a:defRPr sz="1300"/>
            </a:lvl7pPr>
            <a:lvl8pPr marL="3962278" lvl="7" indent="-330190" algn="l" rtl="0">
              <a:lnSpc>
                <a:spcPct val="115000"/>
              </a:lnSpc>
              <a:spcBef>
                <a:spcPts val="0"/>
              </a:spcBef>
              <a:spcAft>
                <a:spcPts val="0"/>
              </a:spcAft>
              <a:buSzPts val="1200"/>
              <a:buChar char="○"/>
              <a:defRPr sz="1300"/>
            </a:lvl8pPr>
            <a:lvl9pPr marL="4457563" lvl="8" indent="-330190" algn="l" rtl="0">
              <a:lnSpc>
                <a:spcPct val="115000"/>
              </a:lnSpc>
              <a:spcBef>
                <a:spcPts val="0"/>
              </a:spcBef>
              <a:spcAft>
                <a:spcPts val="0"/>
              </a:spcAft>
              <a:buSzPts val="1200"/>
              <a:buChar char="■"/>
              <a:defRPr sz="1300"/>
            </a:lvl9pPr>
          </a:lstStyle>
          <a:p>
            <a:endParaRPr/>
          </a:p>
        </p:txBody>
      </p:sp>
      <p:sp>
        <p:nvSpPr>
          <p:cNvPr id="132" name="Google Shape;132;p31"/>
          <p:cNvSpPr txBox="1">
            <a:spLocks noGrp="1"/>
          </p:cNvSpPr>
          <p:nvPr>
            <p:ph type="sldNum" idx="12"/>
          </p:nvPr>
        </p:nvSpPr>
        <p:spPr>
          <a:xfrm>
            <a:off x="4655796" y="6209356"/>
            <a:ext cx="594425" cy="5248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83" b="0" i="0" u="none" strike="noStrike" cap="none">
                <a:solidFill>
                  <a:schemeClr val="dk1"/>
                </a:solidFill>
                <a:latin typeface="Proxima Nova"/>
                <a:ea typeface="Proxima Nova"/>
                <a:cs typeface="Proxima Nova"/>
                <a:sym typeface="Proxima Nova"/>
              </a:defRPr>
            </a:lvl1pPr>
            <a:lvl2pPr marL="0" marR="0" lvl="1" indent="0" algn="r" rtl="0">
              <a:lnSpc>
                <a:spcPct val="100000"/>
              </a:lnSpc>
              <a:spcBef>
                <a:spcPts val="0"/>
              </a:spcBef>
              <a:spcAft>
                <a:spcPts val="0"/>
              </a:spcAft>
              <a:buClr>
                <a:srgbClr val="000000"/>
              </a:buClr>
              <a:buSzPts val="1000"/>
              <a:buFont typeface="Arial"/>
              <a:buNone/>
              <a:defRPr sz="1083" b="0" i="0" u="none" strike="noStrike" cap="none">
                <a:solidFill>
                  <a:schemeClr val="dk1"/>
                </a:solidFill>
                <a:latin typeface="Proxima Nova"/>
                <a:ea typeface="Proxima Nova"/>
                <a:cs typeface="Proxima Nova"/>
                <a:sym typeface="Proxima Nova"/>
              </a:defRPr>
            </a:lvl2pPr>
            <a:lvl3pPr marL="0" marR="0" lvl="2" indent="0" algn="r" rtl="0">
              <a:lnSpc>
                <a:spcPct val="100000"/>
              </a:lnSpc>
              <a:spcBef>
                <a:spcPts val="0"/>
              </a:spcBef>
              <a:spcAft>
                <a:spcPts val="0"/>
              </a:spcAft>
              <a:buClr>
                <a:srgbClr val="000000"/>
              </a:buClr>
              <a:buSzPts val="1000"/>
              <a:buFont typeface="Arial"/>
              <a:buNone/>
              <a:defRPr sz="1083" b="0" i="0" u="none" strike="noStrike" cap="none">
                <a:solidFill>
                  <a:schemeClr val="dk1"/>
                </a:solidFill>
                <a:latin typeface="Proxima Nova"/>
                <a:ea typeface="Proxima Nova"/>
                <a:cs typeface="Proxima Nova"/>
                <a:sym typeface="Proxima Nova"/>
              </a:defRPr>
            </a:lvl3pPr>
            <a:lvl4pPr marL="0" marR="0" lvl="3" indent="0" algn="r" rtl="0">
              <a:lnSpc>
                <a:spcPct val="100000"/>
              </a:lnSpc>
              <a:spcBef>
                <a:spcPts val="0"/>
              </a:spcBef>
              <a:spcAft>
                <a:spcPts val="0"/>
              </a:spcAft>
              <a:buClr>
                <a:srgbClr val="000000"/>
              </a:buClr>
              <a:buSzPts val="1000"/>
              <a:buFont typeface="Arial"/>
              <a:buNone/>
              <a:defRPr sz="1083" b="0" i="0" u="none" strike="noStrike" cap="none">
                <a:solidFill>
                  <a:schemeClr val="dk1"/>
                </a:solidFill>
                <a:latin typeface="Proxima Nova"/>
                <a:ea typeface="Proxima Nova"/>
                <a:cs typeface="Proxima Nova"/>
                <a:sym typeface="Proxima Nova"/>
              </a:defRPr>
            </a:lvl4pPr>
            <a:lvl5pPr marL="0" marR="0" lvl="4" indent="0" algn="r" rtl="0">
              <a:lnSpc>
                <a:spcPct val="100000"/>
              </a:lnSpc>
              <a:spcBef>
                <a:spcPts val="0"/>
              </a:spcBef>
              <a:spcAft>
                <a:spcPts val="0"/>
              </a:spcAft>
              <a:buClr>
                <a:srgbClr val="000000"/>
              </a:buClr>
              <a:buSzPts val="1000"/>
              <a:buFont typeface="Arial"/>
              <a:buNone/>
              <a:defRPr sz="1083" b="0" i="0" u="none" strike="noStrike" cap="none">
                <a:solidFill>
                  <a:schemeClr val="dk1"/>
                </a:solidFill>
                <a:latin typeface="Proxima Nova"/>
                <a:ea typeface="Proxima Nova"/>
                <a:cs typeface="Proxima Nova"/>
                <a:sym typeface="Proxima Nova"/>
              </a:defRPr>
            </a:lvl5pPr>
            <a:lvl6pPr marL="0" marR="0" lvl="5" indent="0" algn="r" rtl="0">
              <a:lnSpc>
                <a:spcPct val="100000"/>
              </a:lnSpc>
              <a:spcBef>
                <a:spcPts val="0"/>
              </a:spcBef>
              <a:spcAft>
                <a:spcPts val="0"/>
              </a:spcAft>
              <a:buClr>
                <a:srgbClr val="000000"/>
              </a:buClr>
              <a:buSzPts val="1000"/>
              <a:buFont typeface="Arial"/>
              <a:buNone/>
              <a:defRPr sz="1083" b="0" i="0" u="none" strike="noStrike" cap="none">
                <a:solidFill>
                  <a:schemeClr val="dk1"/>
                </a:solidFill>
                <a:latin typeface="Proxima Nova"/>
                <a:ea typeface="Proxima Nova"/>
                <a:cs typeface="Proxima Nova"/>
                <a:sym typeface="Proxima Nova"/>
              </a:defRPr>
            </a:lvl6pPr>
            <a:lvl7pPr marL="0" marR="0" lvl="6" indent="0" algn="r" rtl="0">
              <a:lnSpc>
                <a:spcPct val="100000"/>
              </a:lnSpc>
              <a:spcBef>
                <a:spcPts val="0"/>
              </a:spcBef>
              <a:spcAft>
                <a:spcPts val="0"/>
              </a:spcAft>
              <a:buClr>
                <a:srgbClr val="000000"/>
              </a:buClr>
              <a:buSzPts val="1000"/>
              <a:buFont typeface="Arial"/>
              <a:buNone/>
              <a:defRPr sz="1083" b="0" i="0" u="none" strike="noStrike" cap="none">
                <a:solidFill>
                  <a:schemeClr val="dk1"/>
                </a:solidFill>
                <a:latin typeface="Proxima Nova"/>
                <a:ea typeface="Proxima Nova"/>
                <a:cs typeface="Proxima Nova"/>
                <a:sym typeface="Proxima Nova"/>
              </a:defRPr>
            </a:lvl7pPr>
            <a:lvl8pPr marL="0" marR="0" lvl="7" indent="0" algn="r" rtl="0">
              <a:lnSpc>
                <a:spcPct val="100000"/>
              </a:lnSpc>
              <a:spcBef>
                <a:spcPts val="0"/>
              </a:spcBef>
              <a:spcAft>
                <a:spcPts val="0"/>
              </a:spcAft>
              <a:buClr>
                <a:srgbClr val="000000"/>
              </a:buClr>
              <a:buSzPts val="1000"/>
              <a:buFont typeface="Arial"/>
              <a:buNone/>
              <a:defRPr sz="1083" b="0" i="0" u="none" strike="noStrike" cap="none">
                <a:solidFill>
                  <a:schemeClr val="dk1"/>
                </a:solidFill>
                <a:latin typeface="Proxima Nova"/>
                <a:ea typeface="Proxima Nova"/>
                <a:cs typeface="Proxima Nova"/>
                <a:sym typeface="Proxima Nova"/>
              </a:defRPr>
            </a:lvl8pPr>
            <a:lvl9pPr marL="0" marR="0" lvl="8" indent="0" algn="r" rtl="0">
              <a:lnSpc>
                <a:spcPct val="100000"/>
              </a:lnSpc>
              <a:spcBef>
                <a:spcPts val="0"/>
              </a:spcBef>
              <a:spcAft>
                <a:spcPts val="0"/>
              </a:spcAft>
              <a:buClr>
                <a:srgbClr val="000000"/>
              </a:buClr>
              <a:buSzPts val="1000"/>
              <a:buFont typeface="Arial"/>
              <a:buNone/>
              <a:defRPr sz="1083" b="0" i="0" u="none" strike="noStrike" cap="none">
                <a:solidFill>
                  <a:schemeClr val="dk1"/>
                </a:solidFill>
                <a:latin typeface="Proxima Nova"/>
                <a:ea typeface="Proxima Nova"/>
                <a:cs typeface="Proxima Nova"/>
                <a:sym typeface="Proxima Nova"/>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471085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2"/>
        </a:solidFill>
        <a:effectLst/>
      </p:bgPr>
    </p:bg>
    <p:spTree>
      <p:nvGrpSpPr>
        <p:cNvPr id="1" name="Shape 133"/>
        <p:cNvGrpSpPr/>
        <p:nvPr/>
      </p:nvGrpSpPr>
      <p:grpSpPr>
        <a:xfrm>
          <a:off x="0" y="0"/>
          <a:ext cx="0" cy="0"/>
          <a:chOff x="0" y="0"/>
          <a:chExt cx="0" cy="0"/>
        </a:xfrm>
      </p:grpSpPr>
      <p:sp>
        <p:nvSpPr>
          <p:cNvPr id="134" name="Google Shape;134;p32"/>
          <p:cNvSpPr txBox="1">
            <a:spLocks noGrp="1"/>
          </p:cNvSpPr>
          <p:nvPr>
            <p:ph type="title"/>
          </p:nvPr>
        </p:nvSpPr>
        <p:spPr>
          <a:xfrm>
            <a:off x="531104" y="701800"/>
            <a:ext cx="6280625" cy="5454400"/>
          </a:xfrm>
          <a:prstGeom prst="rect">
            <a:avLst/>
          </a:prstGeom>
          <a:noFill/>
          <a:ln>
            <a:noFill/>
          </a:ln>
        </p:spPr>
        <p:txBody>
          <a:bodyPr spcFirstLastPara="1" wrap="square" lIns="91425" tIns="91425" rIns="91425" bIns="91425" anchor="ctr" anchorCtr="0">
            <a:normAutofit/>
          </a:bodyPr>
          <a:lstStyle>
            <a:lvl1pPr lvl="0" algn="l" rtl="0">
              <a:lnSpc>
                <a:spcPct val="100000"/>
              </a:lnSpc>
              <a:spcBef>
                <a:spcPts val="0"/>
              </a:spcBef>
              <a:spcAft>
                <a:spcPts val="0"/>
              </a:spcAft>
              <a:buSzPts val="4800"/>
              <a:buNone/>
              <a:defRPr sz="5200"/>
            </a:lvl1pPr>
            <a:lvl2pPr lvl="1" algn="l" rtl="0">
              <a:lnSpc>
                <a:spcPct val="100000"/>
              </a:lnSpc>
              <a:spcBef>
                <a:spcPts val="0"/>
              </a:spcBef>
              <a:spcAft>
                <a:spcPts val="0"/>
              </a:spcAft>
              <a:buSzPts val="4800"/>
              <a:buNone/>
              <a:defRPr sz="5200"/>
            </a:lvl2pPr>
            <a:lvl3pPr lvl="2" algn="l" rtl="0">
              <a:lnSpc>
                <a:spcPct val="100000"/>
              </a:lnSpc>
              <a:spcBef>
                <a:spcPts val="0"/>
              </a:spcBef>
              <a:spcAft>
                <a:spcPts val="0"/>
              </a:spcAft>
              <a:buSzPts val="4800"/>
              <a:buNone/>
              <a:defRPr sz="5200"/>
            </a:lvl3pPr>
            <a:lvl4pPr lvl="3" algn="l" rtl="0">
              <a:lnSpc>
                <a:spcPct val="100000"/>
              </a:lnSpc>
              <a:spcBef>
                <a:spcPts val="0"/>
              </a:spcBef>
              <a:spcAft>
                <a:spcPts val="0"/>
              </a:spcAft>
              <a:buSzPts val="4800"/>
              <a:buNone/>
              <a:defRPr sz="5200"/>
            </a:lvl4pPr>
            <a:lvl5pPr lvl="4" algn="l" rtl="0">
              <a:lnSpc>
                <a:spcPct val="100000"/>
              </a:lnSpc>
              <a:spcBef>
                <a:spcPts val="0"/>
              </a:spcBef>
              <a:spcAft>
                <a:spcPts val="0"/>
              </a:spcAft>
              <a:buSzPts val="4800"/>
              <a:buNone/>
              <a:defRPr sz="5200"/>
            </a:lvl5pPr>
            <a:lvl6pPr lvl="5" algn="l" rtl="0">
              <a:lnSpc>
                <a:spcPct val="100000"/>
              </a:lnSpc>
              <a:spcBef>
                <a:spcPts val="0"/>
              </a:spcBef>
              <a:spcAft>
                <a:spcPts val="0"/>
              </a:spcAft>
              <a:buSzPts val="4800"/>
              <a:buNone/>
              <a:defRPr sz="5200"/>
            </a:lvl6pPr>
            <a:lvl7pPr lvl="6" algn="l" rtl="0">
              <a:lnSpc>
                <a:spcPct val="100000"/>
              </a:lnSpc>
              <a:spcBef>
                <a:spcPts val="0"/>
              </a:spcBef>
              <a:spcAft>
                <a:spcPts val="0"/>
              </a:spcAft>
              <a:buSzPts val="4800"/>
              <a:buNone/>
              <a:defRPr sz="5200"/>
            </a:lvl7pPr>
            <a:lvl8pPr lvl="7" algn="l" rtl="0">
              <a:lnSpc>
                <a:spcPct val="100000"/>
              </a:lnSpc>
              <a:spcBef>
                <a:spcPts val="0"/>
              </a:spcBef>
              <a:spcAft>
                <a:spcPts val="0"/>
              </a:spcAft>
              <a:buSzPts val="4800"/>
              <a:buNone/>
              <a:defRPr sz="5200"/>
            </a:lvl8pPr>
            <a:lvl9pPr lvl="8" algn="l" rtl="0">
              <a:lnSpc>
                <a:spcPct val="100000"/>
              </a:lnSpc>
              <a:spcBef>
                <a:spcPts val="0"/>
              </a:spcBef>
              <a:spcAft>
                <a:spcPts val="0"/>
              </a:spcAft>
              <a:buSzPts val="4800"/>
              <a:buNone/>
              <a:defRPr sz="5200"/>
            </a:lvl9pPr>
          </a:lstStyle>
          <a:p>
            <a:endParaRPr/>
          </a:p>
        </p:txBody>
      </p:sp>
      <p:sp>
        <p:nvSpPr>
          <p:cNvPr id="135" name="Google Shape;135;p32"/>
          <p:cNvSpPr txBox="1">
            <a:spLocks noGrp="1"/>
          </p:cNvSpPr>
          <p:nvPr>
            <p:ph type="sldNum" idx="12"/>
          </p:nvPr>
        </p:nvSpPr>
        <p:spPr>
          <a:xfrm>
            <a:off x="4655796" y="6209356"/>
            <a:ext cx="594425" cy="5248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83" b="0" i="0" u="none" strike="noStrike" cap="none">
                <a:solidFill>
                  <a:schemeClr val="dk1"/>
                </a:solidFill>
                <a:latin typeface="Proxima Nova"/>
                <a:ea typeface="Proxima Nova"/>
                <a:cs typeface="Proxima Nova"/>
                <a:sym typeface="Proxima Nova"/>
              </a:defRPr>
            </a:lvl1pPr>
            <a:lvl2pPr marL="0" marR="0" lvl="1" indent="0" algn="r" rtl="0">
              <a:lnSpc>
                <a:spcPct val="100000"/>
              </a:lnSpc>
              <a:spcBef>
                <a:spcPts val="0"/>
              </a:spcBef>
              <a:spcAft>
                <a:spcPts val="0"/>
              </a:spcAft>
              <a:buClr>
                <a:srgbClr val="000000"/>
              </a:buClr>
              <a:buSzPts val="1000"/>
              <a:buFont typeface="Arial"/>
              <a:buNone/>
              <a:defRPr sz="1083" b="0" i="0" u="none" strike="noStrike" cap="none">
                <a:solidFill>
                  <a:schemeClr val="dk1"/>
                </a:solidFill>
                <a:latin typeface="Proxima Nova"/>
                <a:ea typeface="Proxima Nova"/>
                <a:cs typeface="Proxima Nova"/>
                <a:sym typeface="Proxima Nova"/>
              </a:defRPr>
            </a:lvl2pPr>
            <a:lvl3pPr marL="0" marR="0" lvl="2" indent="0" algn="r" rtl="0">
              <a:lnSpc>
                <a:spcPct val="100000"/>
              </a:lnSpc>
              <a:spcBef>
                <a:spcPts val="0"/>
              </a:spcBef>
              <a:spcAft>
                <a:spcPts val="0"/>
              </a:spcAft>
              <a:buClr>
                <a:srgbClr val="000000"/>
              </a:buClr>
              <a:buSzPts val="1000"/>
              <a:buFont typeface="Arial"/>
              <a:buNone/>
              <a:defRPr sz="1083" b="0" i="0" u="none" strike="noStrike" cap="none">
                <a:solidFill>
                  <a:schemeClr val="dk1"/>
                </a:solidFill>
                <a:latin typeface="Proxima Nova"/>
                <a:ea typeface="Proxima Nova"/>
                <a:cs typeface="Proxima Nova"/>
                <a:sym typeface="Proxima Nova"/>
              </a:defRPr>
            </a:lvl3pPr>
            <a:lvl4pPr marL="0" marR="0" lvl="3" indent="0" algn="r" rtl="0">
              <a:lnSpc>
                <a:spcPct val="100000"/>
              </a:lnSpc>
              <a:spcBef>
                <a:spcPts val="0"/>
              </a:spcBef>
              <a:spcAft>
                <a:spcPts val="0"/>
              </a:spcAft>
              <a:buClr>
                <a:srgbClr val="000000"/>
              </a:buClr>
              <a:buSzPts val="1000"/>
              <a:buFont typeface="Arial"/>
              <a:buNone/>
              <a:defRPr sz="1083" b="0" i="0" u="none" strike="noStrike" cap="none">
                <a:solidFill>
                  <a:schemeClr val="dk1"/>
                </a:solidFill>
                <a:latin typeface="Proxima Nova"/>
                <a:ea typeface="Proxima Nova"/>
                <a:cs typeface="Proxima Nova"/>
                <a:sym typeface="Proxima Nova"/>
              </a:defRPr>
            </a:lvl4pPr>
            <a:lvl5pPr marL="0" marR="0" lvl="4" indent="0" algn="r" rtl="0">
              <a:lnSpc>
                <a:spcPct val="100000"/>
              </a:lnSpc>
              <a:spcBef>
                <a:spcPts val="0"/>
              </a:spcBef>
              <a:spcAft>
                <a:spcPts val="0"/>
              </a:spcAft>
              <a:buClr>
                <a:srgbClr val="000000"/>
              </a:buClr>
              <a:buSzPts val="1000"/>
              <a:buFont typeface="Arial"/>
              <a:buNone/>
              <a:defRPr sz="1083" b="0" i="0" u="none" strike="noStrike" cap="none">
                <a:solidFill>
                  <a:schemeClr val="dk1"/>
                </a:solidFill>
                <a:latin typeface="Proxima Nova"/>
                <a:ea typeface="Proxima Nova"/>
                <a:cs typeface="Proxima Nova"/>
                <a:sym typeface="Proxima Nova"/>
              </a:defRPr>
            </a:lvl5pPr>
            <a:lvl6pPr marL="0" marR="0" lvl="5" indent="0" algn="r" rtl="0">
              <a:lnSpc>
                <a:spcPct val="100000"/>
              </a:lnSpc>
              <a:spcBef>
                <a:spcPts val="0"/>
              </a:spcBef>
              <a:spcAft>
                <a:spcPts val="0"/>
              </a:spcAft>
              <a:buClr>
                <a:srgbClr val="000000"/>
              </a:buClr>
              <a:buSzPts val="1000"/>
              <a:buFont typeface="Arial"/>
              <a:buNone/>
              <a:defRPr sz="1083" b="0" i="0" u="none" strike="noStrike" cap="none">
                <a:solidFill>
                  <a:schemeClr val="dk1"/>
                </a:solidFill>
                <a:latin typeface="Proxima Nova"/>
                <a:ea typeface="Proxima Nova"/>
                <a:cs typeface="Proxima Nova"/>
                <a:sym typeface="Proxima Nova"/>
              </a:defRPr>
            </a:lvl6pPr>
            <a:lvl7pPr marL="0" marR="0" lvl="6" indent="0" algn="r" rtl="0">
              <a:lnSpc>
                <a:spcPct val="100000"/>
              </a:lnSpc>
              <a:spcBef>
                <a:spcPts val="0"/>
              </a:spcBef>
              <a:spcAft>
                <a:spcPts val="0"/>
              </a:spcAft>
              <a:buClr>
                <a:srgbClr val="000000"/>
              </a:buClr>
              <a:buSzPts val="1000"/>
              <a:buFont typeface="Arial"/>
              <a:buNone/>
              <a:defRPr sz="1083" b="0" i="0" u="none" strike="noStrike" cap="none">
                <a:solidFill>
                  <a:schemeClr val="dk1"/>
                </a:solidFill>
                <a:latin typeface="Proxima Nova"/>
                <a:ea typeface="Proxima Nova"/>
                <a:cs typeface="Proxima Nova"/>
                <a:sym typeface="Proxima Nova"/>
              </a:defRPr>
            </a:lvl7pPr>
            <a:lvl8pPr marL="0" marR="0" lvl="7" indent="0" algn="r" rtl="0">
              <a:lnSpc>
                <a:spcPct val="100000"/>
              </a:lnSpc>
              <a:spcBef>
                <a:spcPts val="0"/>
              </a:spcBef>
              <a:spcAft>
                <a:spcPts val="0"/>
              </a:spcAft>
              <a:buClr>
                <a:srgbClr val="000000"/>
              </a:buClr>
              <a:buSzPts val="1000"/>
              <a:buFont typeface="Arial"/>
              <a:buNone/>
              <a:defRPr sz="1083" b="0" i="0" u="none" strike="noStrike" cap="none">
                <a:solidFill>
                  <a:schemeClr val="dk1"/>
                </a:solidFill>
                <a:latin typeface="Proxima Nova"/>
                <a:ea typeface="Proxima Nova"/>
                <a:cs typeface="Proxima Nova"/>
                <a:sym typeface="Proxima Nova"/>
              </a:defRPr>
            </a:lvl8pPr>
            <a:lvl9pPr marL="0" marR="0" lvl="8" indent="0" algn="r" rtl="0">
              <a:lnSpc>
                <a:spcPct val="100000"/>
              </a:lnSpc>
              <a:spcBef>
                <a:spcPts val="0"/>
              </a:spcBef>
              <a:spcAft>
                <a:spcPts val="0"/>
              </a:spcAft>
              <a:buClr>
                <a:srgbClr val="000000"/>
              </a:buClr>
              <a:buSzPts val="1000"/>
              <a:buFont typeface="Arial"/>
              <a:buNone/>
              <a:defRPr sz="1083" b="0" i="0" u="none" strike="noStrike" cap="none">
                <a:solidFill>
                  <a:schemeClr val="dk1"/>
                </a:solidFill>
                <a:latin typeface="Proxima Nova"/>
                <a:ea typeface="Proxima Nova"/>
                <a:cs typeface="Proxima Nova"/>
                <a:sym typeface="Proxima Nova"/>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825489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6"/>
        <p:cNvGrpSpPr/>
        <p:nvPr/>
      </p:nvGrpSpPr>
      <p:grpSpPr>
        <a:xfrm>
          <a:off x="0" y="0"/>
          <a:ext cx="0" cy="0"/>
          <a:chOff x="0" y="0"/>
          <a:chExt cx="0" cy="0"/>
        </a:xfrm>
      </p:grpSpPr>
      <p:sp>
        <p:nvSpPr>
          <p:cNvPr id="137" name="Google Shape;137;p33"/>
          <p:cNvSpPr/>
          <p:nvPr/>
        </p:nvSpPr>
        <p:spPr>
          <a:xfrm>
            <a:off x="4953000" y="100"/>
            <a:ext cx="4953000" cy="6858000"/>
          </a:xfrm>
          <a:prstGeom prst="rect">
            <a:avLst/>
          </a:prstGeom>
          <a:solidFill>
            <a:schemeClr val="dk1"/>
          </a:solidFill>
          <a:ln>
            <a:noFill/>
          </a:ln>
        </p:spPr>
        <p:txBody>
          <a:bodyPr spcFirstLastPara="1" wrap="square" lIns="99044" tIns="99044" rIns="99044" bIns="9904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517" b="0" i="0" u="none" strike="noStrike" cap="none">
              <a:solidFill>
                <a:srgbClr val="000000"/>
              </a:solidFill>
              <a:latin typeface="Arial"/>
              <a:ea typeface="Arial"/>
              <a:cs typeface="Arial"/>
              <a:sym typeface="Arial"/>
            </a:endParaRPr>
          </a:p>
        </p:txBody>
      </p:sp>
      <p:cxnSp>
        <p:nvCxnSpPr>
          <p:cNvPr id="138" name="Google Shape;138;p33"/>
          <p:cNvCxnSpPr/>
          <p:nvPr/>
        </p:nvCxnSpPr>
        <p:spPr>
          <a:xfrm>
            <a:off x="5448815" y="5994000"/>
            <a:ext cx="507325" cy="0"/>
          </a:xfrm>
          <a:prstGeom prst="straightConnector1">
            <a:avLst/>
          </a:prstGeom>
          <a:noFill/>
          <a:ln w="19050" cap="flat" cmpd="sng">
            <a:solidFill>
              <a:schemeClr val="lt2"/>
            </a:solidFill>
            <a:prstDash val="solid"/>
            <a:round/>
            <a:headEnd type="none" w="sm" len="sm"/>
            <a:tailEnd type="none" w="sm" len="sm"/>
          </a:ln>
        </p:spPr>
      </p:cxnSp>
      <p:sp>
        <p:nvSpPr>
          <p:cNvPr id="139" name="Google Shape;139;p33"/>
          <p:cNvSpPr txBox="1">
            <a:spLocks noGrp="1"/>
          </p:cNvSpPr>
          <p:nvPr>
            <p:ph type="title"/>
          </p:nvPr>
        </p:nvSpPr>
        <p:spPr>
          <a:xfrm>
            <a:off x="287625" y="1607767"/>
            <a:ext cx="4382300" cy="20128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SzPts val="4200"/>
              <a:buNone/>
              <a:defRPr sz="4550"/>
            </a:lvl1pPr>
            <a:lvl2pPr lvl="1" algn="ctr" rtl="0">
              <a:lnSpc>
                <a:spcPct val="100000"/>
              </a:lnSpc>
              <a:spcBef>
                <a:spcPts val="0"/>
              </a:spcBef>
              <a:spcAft>
                <a:spcPts val="0"/>
              </a:spcAft>
              <a:buSzPts val="4200"/>
              <a:buNone/>
              <a:defRPr sz="4550"/>
            </a:lvl2pPr>
            <a:lvl3pPr lvl="2" algn="ctr" rtl="0">
              <a:lnSpc>
                <a:spcPct val="100000"/>
              </a:lnSpc>
              <a:spcBef>
                <a:spcPts val="0"/>
              </a:spcBef>
              <a:spcAft>
                <a:spcPts val="0"/>
              </a:spcAft>
              <a:buSzPts val="4200"/>
              <a:buNone/>
              <a:defRPr sz="4550"/>
            </a:lvl3pPr>
            <a:lvl4pPr lvl="3" algn="ctr" rtl="0">
              <a:lnSpc>
                <a:spcPct val="100000"/>
              </a:lnSpc>
              <a:spcBef>
                <a:spcPts val="0"/>
              </a:spcBef>
              <a:spcAft>
                <a:spcPts val="0"/>
              </a:spcAft>
              <a:buSzPts val="4200"/>
              <a:buNone/>
              <a:defRPr sz="4550"/>
            </a:lvl4pPr>
            <a:lvl5pPr lvl="4" algn="ctr" rtl="0">
              <a:lnSpc>
                <a:spcPct val="100000"/>
              </a:lnSpc>
              <a:spcBef>
                <a:spcPts val="0"/>
              </a:spcBef>
              <a:spcAft>
                <a:spcPts val="0"/>
              </a:spcAft>
              <a:buSzPts val="4200"/>
              <a:buNone/>
              <a:defRPr sz="4550"/>
            </a:lvl5pPr>
            <a:lvl6pPr lvl="5" algn="ctr" rtl="0">
              <a:lnSpc>
                <a:spcPct val="100000"/>
              </a:lnSpc>
              <a:spcBef>
                <a:spcPts val="0"/>
              </a:spcBef>
              <a:spcAft>
                <a:spcPts val="0"/>
              </a:spcAft>
              <a:buSzPts val="4200"/>
              <a:buNone/>
              <a:defRPr sz="4550"/>
            </a:lvl6pPr>
            <a:lvl7pPr lvl="6" algn="ctr" rtl="0">
              <a:lnSpc>
                <a:spcPct val="100000"/>
              </a:lnSpc>
              <a:spcBef>
                <a:spcPts val="0"/>
              </a:spcBef>
              <a:spcAft>
                <a:spcPts val="0"/>
              </a:spcAft>
              <a:buSzPts val="4200"/>
              <a:buNone/>
              <a:defRPr sz="4550"/>
            </a:lvl7pPr>
            <a:lvl8pPr lvl="7" algn="ctr" rtl="0">
              <a:lnSpc>
                <a:spcPct val="100000"/>
              </a:lnSpc>
              <a:spcBef>
                <a:spcPts val="0"/>
              </a:spcBef>
              <a:spcAft>
                <a:spcPts val="0"/>
              </a:spcAft>
              <a:buSzPts val="4200"/>
              <a:buNone/>
              <a:defRPr sz="4550"/>
            </a:lvl8pPr>
            <a:lvl9pPr lvl="8" algn="ctr" rtl="0">
              <a:lnSpc>
                <a:spcPct val="100000"/>
              </a:lnSpc>
              <a:spcBef>
                <a:spcPts val="0"/>
              </a:spcBef>
              <a:spcAft>
                <a:spcPts val="0"/>
              </a:spcAft>
              <a:buSzPts val="4200"/>
              <a:buNone/>
              <a:defRPr sz="4550"/>
            </a:lvl9pPr>
          </a:lstStyle>
          <a:p>
            <a:endParaRPr/>
          </a:p>
        </p:txBody>
      </p:sp>
      <p:sp>
        <p:nvSpPr>
          <p:cNvPr id="140" name="Google Shape;140;p33"/>
          <p:cNvSpPr txBox="1">
            <a:spLocks noGrp="1"/>
          </p:cNvSpPr>
          <p:nvPr>
            <p:ph type="subTitle" idx="1"/>
          </p:nvPr>
        </p:nvSpPr>
        <p:spPr>
          <a:xfrm>
            <a:off x="287625" y="3692001"/>
            <a:ext cx="4382300" cy="1794000"/>
          </a:xfrm>
          <a:prstGeom prst="rect">
            <a:avLst/>
          </a:prstGeom>
          <a:no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275"/>
            </a:lvl1pPr>
            <a:lvl2pPr lvl="1" algn="ctr" rtl="0">
              <a:lnSpc>
                <a:spcPct val="100000"/>
              </a:lnSpc>
              <a:spcBef>
                <a:spcPts val="0"/>
              </a:spcBef>
              <a:spcAft>
                <a:spcPts val="0"/>
              </a:spcAft>
              <a:buSzPts val="2100"/>
              <a:buNone/>
              <a:defRPr sz="2275"/>
            </a:lvl2pPr>
            <a:lvl3pPr lvl="2" algn="ctr" rtl="0">
              <a:lnSpc>
                <a:spcPct val="100000"/>
              </a:lnSpc>
              <a:spcBef>
                <a:spcPts val="0"/>
              </a:spcBef>
              <a:spcAft>
                <a:spcPts val="0"/>
              </a:spcAft>
              <a:buSzPts val="2100"/>
              <a:buNone/>
              <a:defRPr sz="2275"/>
            </a:lvl3pPr>
            <a:lvl4pPr lvl="3" algn="ctr" rtl="0">
              <a:lnSpc>
                <a:spcPct val="100000"/>
              </a:lnSpc>
              <a:spcBef>
                <a:spcPts val="0"/>
              </a:spcBef>
              <a:spcAft>
                <a:spcPts val="0"/>
              </a:spcAft>
              <a:buSzPts val="2100"/>
              <a:buNone/>
              <a:defRPr sz="2275"/>
            </a:lvl4pPr>
            <a:lvl5pPr lvl="4" algn="ctr" rtl="0">
              <a:lnSpc>
                <a:spcPct val="100000"/>
              </a:lnSpc>
              <a:spcBef>
                <a:spcPts val="0"/>
              </a:spcBef>
              <a:spcAft>
                <a:spcPts val="0"/>
              </a:spcAft>
              <a:buSzPts val="2100"/>
              <a:buNone/>
              <a:defRPr sz="2275"/>
            </a:lvl5pPr>
            <a:lvl6pPr lvl="5" algn="ctr" rtl="0">
              <a:lnSpc>
                <a:spcPct val="100000"/>
              </a:lnSpc>
              <a:spcBef>
                <a:spcPts val="0"/>
              </a:spcBef>
              <a:spcAft>
                <a:spcPts val="0"/>
              </a:spcAft>
              <a:buSzPts val="2100"/>
              <a:buNone/>
              <a:defRPr sz="2275"/>
            </a:lvl6pPr>
            <a:lvl7pPr lvl="6" algn="ctr" rtl="0">
              <a:lnSpc>
                <a:spcPct val="100000"/>
              </a:lnSpc>
              <a:spcBef>
                <a:spcPts val="0"/>
              </a:spcBef>
              <a:spcAft>
                <a:spcPts val="0"/>
              </a:spcAft>
              <a:buSzPts val="2100"/>
              <a:buNone/>
              <a:defRPr sz="2275"/>
            </a:lvl7pPr>
            <a:lvl8pPr lvl="7" algn="ctr" rtl="0">
              <a:lnSpc>
                <a:spcPct val="100000"/>
              </a:lnSpc>
              <a:spcBef>
                <a:spcPts val="0"/>
              </a:spcBef>
              <a:spcAft>
                <a:spcPts val="0"/>
              </a:spcAft>
              <a:buSzPts val="2100"/>
              <a:buNone/>
              <a:defRPr sz="2275"/>
            </a:lvl8pPr>
            <a:lvl9pPr lvl="8" algn="ctr" rtl="0">
              <a:lnSpc>
                <a:spcPct val="100000"/>
              </a:lnSpc>
              <a:spcBef>
                <a:spcPts val="0"/>
              </a:spcBef>
              <a:spcAft>
                <a:spcPts val="0"/>
              </a:spcAft>
              <a:buSzPts val="2100"/>
              <a:buNone/>
              <a:defRPr sz="2275"/>
            </a:lvl9pPr>
          </a:lstStyle>
          <a:p>
            <a:endParaRPr/>
          </a:p>
        </p:txBody>
      </p:sp>
      <p:sp>
        <p:nvSpPr>
          <p:cNvPr id="141" name="Google Shape;141;p33"/>
          <p:cNvSpPr txBox="1">
            <a:spLocks noGrp="1"/>
          </p:cNvSpPr>
          <p:nvPr>
            <p:ph type="body" idx="2"/>
          </p:nvPr>
        </p:nvSpPr>
        <p:spPr>
          <a:xfrm>
            <a:off x="5351125" y="965600"/>
            <a:ext cx="4156750" cy="4926800"/>
          </a:xfrm>
          <a:prstGeom prst="rect">
            <a:avLst/>
          </a:prstGeom>
          <a:noFill/>
          <a:ln>
            <a:noFill/>
          </a:ln>
        </p:spPr>
        <p:txBody>
          <a:bodyPr spcFirstLastPara="1" wrap="square" lIns="91425" tIns="91425" rIns="91425" bIns="91425" anchor="ctr" anchorCtr="0">
            <a:normAutofit/>
          </a:bodyPr>
          <a:lstStyle>
            <a:lvl1pPr marL="495285" lvl="0" indent="-371464" algn="l" rtl="0">
              <a:lnSpc>
                <a:spcPct val="115000"/>
              </a:lnSpc>
              <a:spcBef>
                <a:spcPts val="0"/>
              </a:spcBef>
              <a:spcAft>
                <a:spcPts val="0"/>
              </a:spcAft>
              <a:buClr>
                <a:schemeClr val="lt1"/>
              </a:buClr>
              <a:buSzPts val="1800"/>
              <a:buChar char="●"/>
              <a:defRPr>
                <a:solidFill>
                  <a:schemeClr val="lt1"/>
                </a:solidFill>
              </a:defRPr>
            </a:lvl1pPr>
            <a:lvl2pPr marL="990570" lvl="1" indent="-343948" algn="l" rtl="0">
              <a:lnSpc>
                <a:spcPct val="115000"/>
              </a:lnSpc>
              <a:spcBef>
                <a:spcPts val="0"/>
              </a:spcBef>
              <a:spcAft>
                <a:spcPts val="0"/>
              </a:spcAft>
              <a:buClr>
                <a:schemeClr val="lt1"/>
              </a:buClr>
              <a:buSzPts val="1400"/>
              <a:buChar char="○"/>
              <a:defRPr>
                <a:solidFill>
                  <a:schemeClr val="lt1"/>
                </a:solidFill>
              </a:defRPr>
            </a:lvl2pPr>
            <a:lvl3pPr marL="1485854" lvl="2" indent="-343948" algn="l" rtl="0">
              <a:lnSpc>
                <a:spcPct val="115000"/>
              </a:lnSpc>
              <a:spcBef>
                <a:spcPts val="0"/>
              </a:spcBef>
              <a:spcAft>
                <a:spcPts val="0"/>
              </a:spcAft>
              <a:buClr>
                <a:schemeClr val="lt1"/>
              </a:buClr>
              <a:buSzPts val="1400"/>
              <a:buChar char="■"/>
              <a:defRPr>
                <a:solidFill>
                  <a:schemeClr val="lt1"/>
                </a:solidFill>
              </a:defRPr>
            </a:lvl3pPr>
            <a:lvl4pPr marL="1981139" lvl="3" indent="-343948" algn="l" rtl="0">
              <a:lnSpc>
                <a:spcPct val="115000"/>
              </a:lnSpc>
              <a:spcBef>
                <a:spcPts val="0"/>
              </a:spcBef>
              <a:spcAft>
                <a:spcPts val="0"/>
              </a:spcAft>
              <a:buClr>
                <a:schemeClr val="lt1"/>
              </a:buClr>
              <a:buSzPts val="1400"/>
              <a:buChar char="●"/>
              <a:defRPr>
                <a:solidFill>
                  <a:schemeClr val="lt1"/>
                </a:solidFill>
              </a:defRPr>
            </a:lvl4pPr>
            <a:lvl5pPr marL="2476424" lvl="4" indent="-343948" algn="l" rtl="0">
              <a:lnSpc>
                <a:spcPct val="115000"/>
              </a:lnSpc>
              <a:spcBef>
                <a:spcPts val="0"/>
              </a:spcBef>
              <a:spcAft>
                <a:spcPts val="0"/>
              </a:spcAft>
              <a:buClr>
                <a:schemeClr val="lt1"/>
              </a:buClr>
              <a:buSzPts val="1400"/>
              <a:buChar char="○"/>
              <a:defRPr>
                <a:solidFill>
                  <a:schemeClr val="lt1"/>
                </a:solidFill>
              </a:defRPr>
            </a:lvl5pPr>
            <a:lvl6pPr marL="2971709" lvl="5" indent="-343948" algn="l" rtl="0">
              <a:lnSpc>
                <a:spcPct val="115000"/>
              </a:lnSpc>
              <a:spcBef>
                <a:spcPts val="0"/>
              </a:spcBef>
              <a:spcAft>
                <a:spcPts val="0"/>
              </a:spcAft>
              <a:buClr>
                <a:schemeClr val="lt1"/>
              </a:buClr>
              <a:buSzPts val="1400"/>
              <a:buChar char="■"/>
              <a:defRPr>
                <a:solidFill>
                  <a:schemeClr val="lt1"/>
                </a:solidFill>
              </a:defRPr>
            </a:lvl6pPr>
            <a:lvl7pPr marL="3466993" lvl="6" indent="-343948" algn="l" rtl="0">
              <a:lnSpc>
                <a:spcPct val="115000"/>
              </a:lnSpc>
              <a:spcBef>
                <a:spcPts val="0"/>
              </a:spcBef>
              <a:spcAft>
                <a:spcPts val="0"/>
              </a:spcAft>
              <a:buClr>
                <a:schemeClr val="lt1"/>
              </a:buClr>
              <a:buSzPts val="1400"/>
              <a:buChar char="●"/>
              <a:defRPr>
                <a:solidFill>
                  <a:schemeClr val="lt1"/>
                </a:solidFill>
              </a:defRPr>
            </a:lvl7pPr>
            <a:lvl8pPr marL="3962278" lvl="7" indent="-343948" algn="l" rtl="0">
              <a:lnSpc>
                <a:spcPct val="115000"/>
              </a:lnSpc>
              <a:spcBef>
                <a:spcPts val="0"/>
              </a:spcBef>
              <a:spcAft>
                <a:spcPts val="0"/>
              </a:spcAft>
              <a:buClr>
                <a:schemeClr val="lt1"/>
              </a:buClr>
              <a:buSzPts val="1400"/>
              <a:buChar char="○"/>
              <a:defRPr>
                <a:solidFill>
                  <a:schemeClr val="lt1"/>
                </a:solidFill>
              </a:defRPr>
            </a:lvl8pPr>
            <a:lvl9pPr marL="4457563" lvl="8" indent="-343948" algn="l" rtl="0">
              <a:lnSpc>
                <a:spcPct val="115000"/>
              </a:lnSpc>
              <a:spcBef>
                <a:spcPts val="0"/>
              </a:spcBef>
              <a:spcAft>
                <a:spcPts val="0"/>
              </a:spcAft>
              <a:buClr>
                <a:schemeClr val="lt1"/>
              </a:buClr>
              <a:buSzPts val="1400"/>
              <a:buChar char="■"/>
              <a:defRPr>
                <a:solidFill>
                  <a:schemeClr val="lt1"/>
                </a:solidFill>
              </a:defRPr>
            </a:lvl9pPr>
          </a:lstStyle>
          <a:p>
            <a:endParaRPr/>
          </a:p>
        </p:txBody>
      </p:sp>
      <p:sp>
        <p:nvSpPr>
          <p:cNvPr id="142" name="Google Shape;142;p33"/>
          <p:cNvSpPr txBox="1">
            <a:spLocks noGrp="1"/>
          </p:cNvSpPr>
          <p:nvPr>
            <p:ph type="sldNum" idx="12"/>
          </p:nvPr>
        </p:nvSpPr>
        <p:spPr>
          <a:xfrm>
            <a:off x="4655796" y="6209356"/>
            <a:ext cx="594425" cy="5248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83" b="0" i="0" u="none" strike="noStrike" cap="none">
                <a:solidFill>
                  <a:schemeClr val="lt1"/>
                </a:solidFill>
                <a:latin typeface="Proxima Nova"/>
                <a:ea typeface="Proxima Nova"/>
                <a:cs typeface="Proxima Nova"/>
                <a:sym typeface="Proxima Nova"/>
              </a:defRPr>
            </a:lvl1pPr>
            <a:lvl2pPr marL="0" marR="0" lvl="1" indent="0" algn="r" rtl="0">
              <a:lnSpc>
                <a:spcPct val="100000"/>
              </a:lnSpc>
              <a:spcBef>
                <a:spcPts val="0"/>
              </a:spcBef>
              <a:spcAft>
                <a:spcPts val="0"/>
              </a:spcAft>
              <a:buClr>
                <a:srgbClr val="000000"/>
              </a:buClr>
              <a:buSzPts val="1000"/>
              <a:buFont typeface="Arial"/>
              <a:buNone/>
              <a:defRPr sz="1083" b="0" i="0" u="none" strike="noStrike" cap="none">
                <a:solidFill>
                  <a:schemeClr val="lt1"/>
                </a:solidFill>
                <a:latin typeface="Proxima Nova"/>
                <a:ea typeface="Proxima Nova"/>
                <a:cs typeface="Proxima Nova"/>
                <a:sym typeface="Proxima Nova"/>
              </a:defRPr>
            </a:lvl2pPr>
            <a:lvl3pPr marL="0" marR="0" lvl="2" indent="0" algn="r" rtl="0">
              <a:lnSpc>
                <a:spcPct val="100000"/>
              </a:lnSpc>
              <a:spcBef>
                <a:spcPts val="0"/>
              </a:spcBef>
              <a:spcAft>
                <a:spcPts val="0"/>
              </a:spcAft>
              <a:buClr>
                <a:srgbClr val="000000"/>
              </a:buClr>
              <a:buSzPts val="1000"/>
              <a:buFont typeface="Arial"/>
              <a:buNone/>
              <a:defRPr sz="1083" b="0" i="0" u="none" strike="noStrike" cap="none">
                <a:solidFill>
                  <a:schemeClr val="lt1"/>
                </a:solidFill>
                <a:latin typeface="Proxima Nova"/>
                <a:ea typeface="Proxima Nova"/>
                <a:cs typeface="Proxima Nova"/>
                <a:sym typeface="Proxima Nova"/>
              </a:defRPr>
            </a:lvl3pPr>
            <a:lvl4pPr marL="0" marR="0" lvl="3" indent="0" algn="r" rtl="0">
              <a:lnSpc>
                <a:spcPct val="100000"/>
              </a:lnSpc>
              <a:spcBef>
                <a:spcPts val="0"/>
              </a:spcBef>
              <a:spcAft>
                <a:spcPts val="0"/>
              </a:spcAft>
              <a:buClr>
                <a:srgbClr val="000000"/>
              </a:buClr>
              <a:buSzPts val="1000"/>
              <a:buFont typeface="Arial"/>
              <a:buNone/>
              <a:defRPr sz="1083" b="0" i="0" u="none" strike="noStrike" cap="none">
                <a:solidFill>
                  <a:schemeClr val="lt1"/>
                </a:solidFill>
                <a:latin typeface="Proxima Nova"/>
                <a:ea typeface="Proxima Nova"/>
                <a:cs typeface="Proxima Nova"/>
                <a:sym typeface="Proxima Nova"/>
              </a:defRPr>
            </a:lvl4pPr>
            <a:lvl5pPr marL="0" marR="0" lvl="4" indent="0" algn="r" rtl="0">
              <a:lnSpc>
                <a:spcPct val="100000"/>
              </a:lnSpc>
              <a:spcBef>
                <a:spcPts val="0"/>
              </a:spcBef>
              <a:spcAft>
                <a:spcPts val="0"/>
              </a:spcAft>
              <a:buClr>
                <a:srgbClr val="000000"/>
              </a:buClr>
              <a:buSzPts val="1000"/>
              <a:buFont typeface="Arial"/>
              <a:buNone/>
              <a:defRPr sz="1083" b="0" i="0" u="none" strike="noStrike" cap="none">
                <a:solidFill>
                  <a:schemeClr val="lt1"/>
                </a:solidFill>
                <a:latin typeface="Proxima Nova"/>
                <a:ea typeface="Proxima Nova"/>
                <a:cs typeface="Proxima Nova"/>
                <a:sym typeface="Proxima Nova"/>
              </a:defRPr>
            </a:lvl5pPr>
            <a:lvl6pPr marL="0" marR="0" lvl="5" indent="0" algn="r" rtl="0">
              <a:lnSpc>
                <a:spcPct val="100000"/>
              </a:lnSpc>
              <a:spcBef>
                <a:spcPts val="0"/>
              </a:spcBef>
              <a:spcAft>
                <a:spcPts val="0"/>
              </a:spcAft>
              <a:buClr>
                <a:srgbClr val="000000"/>
              </a:buClr>
              <a:buSzPts val="1000"/>
              <a:buFont typeface="Arial"/>
              <a:buNone/>
              <a:defRPr sz="1083" b="0" i="0" u="none" strike="noStrike" cap="none">
                <a:solidFill>
                  <a:schemeClr val="lt1"/>
                </a:solidFill>
                <a:latin typeface="Proxima Nova"/>
                <a:ea typeface="Proxima Nova"/>
                <a:cs typeface="Proxima Nova"/>
                <a:sym typeface="Proxima Nova"/>
              </a:defRPr>
            </a:lvl6pPr>
            <a:lvl7pPr marL="0" marR="0" lvl="6" indent="0" algn="r" rtl="0">
              <a:lnSpc>
                <a:spcPct val="100000"/>
              </a:lnSpc>
              <a:spcBef>
                <a:spcPts val="0"/>
              </a:spcBef>
              <a:spcAft>
                <a:spcPts val="0"/>
              </a:spcAft>
              <a:buClr>
                <a:srgbClr val="000000"/>
              </a:buClr>
              <a:buSzPts val="1000"/>
              <a:buFont typeface="Arial"/>
              <a:buNone/>
              <a:defRPr sz="1083" b="0" i="0" u="none" strike="noStrike" cap="none">
                <a:solidFill>
                  <a:schemeClr val="lt1"/>
                </a:solidFill>
                <a:latin typeface="Proxima Nova"/>
                <a:ea typeface="Proxima Nova"/>
                <a:cs typeface="Proxima Nova"/>
                <a:sym typeface="Proxima Nova"/>
              </a:defRPr>
            </a:lvl7pPr>
            <a:lvl8pPr marL="0" marR="0" lvl="7" indent="0" algn="r" rtl="0">
              <a:lnSpc>
                <a:spcPct val="100000"/>
              </a:lnSpc>
              <a:spcBef>
                <a:spcPts val="0"/>
              </a:spcBef>
              <a:spcAft>
                <a:spcPts val="0"/>
              </a:spcAft>
              <a:buClr>
                <a:srgbClr val="000000"/>
              </a:buClr>
              <a:buSzPts val="1000"/>
              <a:buFont typeface="Arial"/>
              <a:buNone/>
              <a:defRPr sz="1083" b="0" i="0" u="none" strike="noStrike" cap="none">
                <a:solidFill>
                  <a:schemeClr val="lt1"/>
                </a:solidFill>
                <a:latin typeface="Proxima Nova"/>
                <a:ea typeface="Proxima Nova"/>
                <a:cs typeface="Proxima Nova"/>
                <a:sym typeface="Proxima Nova"/>
              </a:defRPr>
            </a:lvl8pPr>
            <a:lvl9pPr marL="0" marR="0" lvl="8" indent="0" algn="r" rtl="0">
              <a:lnSpc>
                <a:spcPct val="100000"/>
              </a:lnSpc>
              <a:spcBef>
                <a:spcPts val="0"/>
              </a:spcBef>
              <a:spcAft>
                <a:spcPts val="0"/>
              </a:spcAft>
              <a:buClr>
                <a:srgbClr val="000000"/>
              </a:buClr>
              <a:buSzPts val="1000"/>
              <a:buFont typeface="Arial"/>
              <a:buNone/>
              <a:defRPr sz="1083" b="0" i="0" u="none" strike="noStrike" cap="none">
                <a:solidFill>
                  <a:schemeClr val="lt1"/>
                </a:solidFill>
                <a:latin typeface="Proxima Nova"/>
                <a:ea typeface="Proxima Nova"/>
                <a:cs typeface="Proxima Nova"/>
                <a:sym typeface="Proxima Nova"/>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294758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3"/>
        <p:cNvGrpSpPr/>
        <p:nvPr/>
      </p:nvGrpSpPr>
      <p:grpSpPr>
        <a:xfrm>
          <a:off x="0" y="0"/>
          <a:ext cx="0" cy="0"/>
          <a:chOff x="0" y="0"/>
          <a:chExt cx="0" cy="0"/>
        </a:xfrm>
      </p:grpSpPr>
      <p:sp>
        <p:nvSpPr>
          <p:cNvPr id="144" name="Google Shape;144;p34"/>
          <p:cNvSpPr txBox="1">
            <a:spLocks noGrp="1"/>
          </p:cNvSpPr>
          <p:nvPr>
            <p:ph type="body" idx="1"/>
          </p:nvPr>
        </p:nvSpPr>
        <p:spPr>
          <a:xfrm>
            <a:off x="337675" y="5649100"/>
            <a:ext cx="6498700" cy="798400"/>
          </a:xfrm>
          <a:prstGeom prst="rect">
            <a:avLst/>
          </a:prstGeom>
          <a:noFill/>
          <a:ln>
            <a:noFill/>
          </a:ln>
        </p:spPr>
        <p:txBody>
          <a:bodyPr spcFirstLastPara="1" wrap="square" lIns="91425" tIns="91425" rIns="91425" bIns="91425" anchor="ctr" anchorCtr="0">
            <a:normAutofit/>
          </a:bodyPr>
          <a:lstStyle>
            <a:lvl1pPr marL="495285" lvl="0" indent="-247642" algn="l" rtl="0">
              <a:lnSpc>
                <a:spcPct val="100000"/>
              </a:lnSpc>
              <a:spcBef>
                <a:spcPts val="0"/>
              </a:spcBef>
              <a:spcAft>
                <a:spcPts val="0"/>
              </a:spcAft>
              <a:buSzPts val="2100"/>
              <a:buNone/>
              <a:defRPr sz="2275"/>
            </a:lvl1pPr>
          </a:lstStyle>
          <a:p>
            <a:endParaRPr/>
          </a:p>
        </p:txBody>
      </p:sp>
      <p:sp>
        <p:nvSpPr>
          <p:cNvPr id="145" name="Google Shape;145;p34"/>
          <p:cNvSpPr txBox="1">
            <a:spLocks noGrp="1"/>
          </p:cNvSpPr>
          <p:nvPr>
            <p:ph type="sldNum" idx="12"/>
          </p:nvPr>
        </p:nvSpPr>
        <p:spPr>
          <a:xfrm>
            <a:off x="4655796" y="6209356"/>
            <a:ext cx="594425" cy="5248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83" b="0" i="0" u="none" strike="noStrike" cap="none">
                <a:solidFill>
                  <a:schemeClr val="dk1"/>
                </a:solidFill>
                <a:latin typeface="Proxima Nova"/>
                <a:ea typeface="Proxima Nova"/>
                <a:cs typeface="Proxima Nova"/>
                <a:sym typeface="Proxima Nova"/>
              </a:defRPr>
            </a:lvl1pPr>
            <a:lvl2pPr marL="0" marR="0" lvl="1" indent="0" algn="r" rtl="0">
              <a:lnSpc>
                <a:spcPct val="100000"/>
              </a:lnSpc>
              <a:spcBef>
                <a:spcPts val="0"/>
              </a:spcBef>
              <a:spcAft>
                <a:spcPts val="0"/>
              </a:spcAft>
              <a:buClr>
                <a:srgbClr val="000000"/>
              </a:buClr>
              <a:buSzPts val="1000"/>
              <a:buFont typeface="Arial"/>
              <a:buNone/>
              <a:defRPr sz="1083" b="0" i="0" u="none" strike="noStrike" cap="none">
                <a:solidFill>
                  <a:schemeClr val="dk1"/>
                </a:solidFill>
                <a:latin typeface="Proxima Nova"/>
                <a:ea typeface="Proxima Nova"/>
                <a:cs typeface="Proxima Nova"/>
                <a:sym typeface="Proxima Nova"/>
              </a:defRPr>
            </a:lvl2pPr>
            <a:lvl3pPr marL="0" marR="0" lvl="2" indent="0" algn="r" rtl="0">
              <a:lnSpc>
                <a:spcPct val="100000"/>
              </a:lnSpc>
              <a:spcBef>
                <a:spcPts val="0"/>
              </a:spcBef>
              <a:spcAft>
                <a:spcPts val="0"/>
              </a:spcAft>
              <a:buClr>
                <a:srgbClr val="000000"/>
              </a:buClr>
              <a:buSzPts val="1000"/>
              <a:buFont typeface="Arial"/>
              <a:buNone/>
              <a:defRPr sz="1083" b="0" i="0" u="none" strike="noStrike" cap="none">
                <a:solidFill>
                  <a:schemeClr val="dk1"/>
                </a:solidFill>
                <a:latin typeface="Proxima Nova"/>
                <a:ea typeface="Proxima Nova"/>
                <a:cs typeface="Proxima Nova"/>
                <a:sym typeface="Proxima Nova"/>
              </a:defRPr>
            </a:lvl3pPr>
            <a:lvl4pPr marL="0" marR="0" lvl="3" indent="0" algn="r" rtl="0">
              <a:lnSpc>
                <a:spcPct val="100000"/>
              </a:lnSpc>
              <a:spcBef>
                <a:spcPts val="0"/>
              </a:spcBef>
              <a:spcAft>
                <a:spcPts val="0"/>
              </a:spcAft>
              <a:buClr>
                <a:srgbClr val="000000"/>
              </a:buClr>
              <a:buSzPts val="1000"/>
              <a:buFont typeface="Arial"/>
              <a:buNone/>
              <a:defRPr sz="1083" b="0" i="0" u="none" strike="noStrike" cap="none">
                <a:solidFill>
                  <a:schemeClr val="dk1"/>
                </a:solidFill>
                <a:latin typeface="Proxima Nova"/>
                <a:ea typeface="Proxima Nova"/>
                <a:cs typeface="Proxima Nova"/>
                <a:sym typeface="Proxima Nova"/>
              </a:defRPr>
            </a:lvl4pPr>
            <a:lvl5pPr marL="0" marR="0" lvl="4" indent="0" algn="r" rtl="0">
              <a:lnSpc>
                <a:spcPct val="100000"/>
              </a:lnSpc>
              <a:spcBef>
                <a:spcPts val="0"/>
              </a:spcBef>
              <a:spcAft>
                <a:spcPts val="0"/>
              </a:spcAft>
              <a:buClr>
                <a:srgbClr val="000000"/>
              </a:buClr>
              <a:buSzPts val="1000"/>
              <a:buFont typeface="Arial"/>
              <a:buNone/>
              <a:defRPr sz="1083" b="0" i="0" u="none" strike="noStrike" cap="none">
                <a:solidFill>
                  <a:schemeClr val="dk1"/>
                </a:solidFill>
                <a:latin typeface="Proxima Nova"/>
                <a:ea typeface="Proxima Nova"/>
                <a:cs typeface="Proxima Nova"/>
                <a:sym typeface="Proxima Nova"/>
              </a:defRPr>
            </a:lvl5pPr>
            <a:lvl6pPr marL="0" marR="0" lvl="5" indent="0" algn="r" rtl="0">
              <a:lnSpc>
                <a:spcPct val="100000"/>
              </a:lnSpc>
              <a:spcBef>
                <a:spcPts val="0"/>
              </a:spcBef>
              <a:spcAft>
                <a:spcPts val="0"/>
              </a:spcAft>
              <a:buClr>
                <a:srgbClr val="000000"/>
              </a:buClr>
              <a:buSzPts val="1000"/>
              <a:buFont typeface="Arial"/>
              <a:buNone/>
              <a:defRPr sz="1083" b="0" i="0" u="none" strike="noStrike" cap="none">
                <a:solidFill>
                  <a:schemeClr val="dk1"/>
                </a:solidFill>
                <a:latin typeface="Proxima Nova"/>
                <a:ea typeface="Proxima Nova"/>
                <a:cs typeface="Proxima Nova"/>
                <a:sym typeface="Proxima Nova"/>
              </a:defRPr>
            </a:lvl6pPr>
            <a:lvl7pPr marL="0" marR="0" lvl="6" indent="0" algn="r" rtl="0">
              <a:lnSpc>
                <a:spcPct val="100000"/>
              </a:lnSpc>
              <a:spcBef>
                <a:spcPts val="0"/>
              </a:spcBef>
              <a:spcAft>
                <a:spcPts val="0"/>
              </a:spcAft>
              <a:buClr>
                <a:srgbClr val="000000"/>
              </a:buClr>
              <a:buSzPts val="1000"/>
              <a:buFont typeface="Arial"/>
              <a:buNone/>
              <a:defRPr sz="1083" b="0" i="0" u="none" strike="noStrike" cap="none">
                <a:solidFill>
                  <a:schemeClr val="dk1"/>
                </a:solidFill>
                <a:latin typeface="Proxima Nova"/>
                <a:ea typeface="Proxima Nova"/>
                <a:cs typeface="Proxima Nova"/>
                <a:sym typeface="Proxima Nova"/>
              </a:defRPr>
            </a:lvl7pPr>
            <a:lvl8pPr marL="0" marR="0" lvl="7" indent="0" algn="r" rtl="0">
              <a:lnSpc>
                <a:spcPct val="100000"/>
              </a:lnSpc>
              <a:spcBef>
                <a:spcPts val="0"/>
              </a:spcBef>
              <a:spcAft>
                <a:spcPts val="0"/>
              </a:spcAft>
              <a:buClr>
                <a:srgbClr val="000000"/>
              </a:buClr>
              <a:buSzPts val="1000"/>
              <a:buFont typeface="Arial"/>
              <a:buNone/>
              <a:defRPr sz="1083" b="0" i="0" u="none" strike="noStrike" cap="none">
                <a:solidFill>
                  <a:schemeClr val="dk1"/>
                </a:solidFill>
                <a:latin typeface="Proxima Nova"/>
                <a:ea typeface="Proxima Nova"/>
                <a:cs typeface="Proxima Nova"/>
                <a:sym typeface="Proxima Nova"/>
              </a:defRPr>
            </a:lvl8pPr>
            <a:lvl9pPr marL="0" marR="0" lvl="8" indent="0" algn="r" rtl="0">
              <a:lnSpc>
                <a:spcPct val="100000"/>
              </a:lnSpc>
              <a:spcBef>
                <a:spcPts val="0"/>
              </a:spcBef>
              <a:spcAft>
                <a:spcPts val="0"/>
              </a:spcAft>
              <a:buClr>
                <a:srgbClr val="000000"/>
              </a:buClr>
              <a:buSzPts val="1000"/>
              <a:buFont typeface="Arial"/>
              <a:buNone/>
              <a:defRPr sz="1083" b="0" i="0" u="none" strike="noStrike" cap="none">
                <a:solidFill>
                  <a:schemeClr val="dk1"/>
                </a:solidFill>
                <a:latin typeface="Proxima Nova"/>
                <a:ea typeface="Proxima Nova"/>
                <a:cs typeface="Proxima Nova"/>
                <a:sym typeface="Proxima Nova"/>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485282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46"/>
        <p:cNvGrpSpPr/>
        <p:nvPr/>
      </p:nvGrpSpPr>
      <p:grpSpPr>
        <a:xfrm>
          <a:off x="0" y="0"/>
          <a:ext cx="0" cy="0"/>
          <a:chOff x="0" y="0"/>
          <a:chExt cx="0" cy="0"/>
        </a:xfrm>
      </p:grpSpPr>
      <p:sp>
        <p:nvSpPr>
          <p:cNvPr id="147" name="Google Shape;147;p35"/>
          <p:cNvSpPr/>
          <p:nvPr/>
        </p:nvSpPr>
        <p:spPr>
          <a:xfrm>
            <a:off x="0" y="6727600"/>
            <a:ext cx="9906000" cy="130400"/>
          </a:xfrm>
          <a:prstGeom prst="rect">
            <a:avLst/>
          </a:prstGeom>
          <a:solidFill>
            <a:schemeClr val="lt2"/>
          </a:solidFill>
          <a:ln>
            <a:noFill/>
          </a:ln>
        </p:spPr>
        <p:txBody>
          <a:bodyPr spcFirstLastPara="1" wrap="square" lIns="99044" tIns="99044" rIns="99044" bIns="9904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517" b="0" i="0" u="none" strike="noStrike" cap="none">
              <a:solidFill>
                <a:srgbClr val="000000"/>
              </a:solidFill>
              <a:latin typeface="Arial"/>
              <a:ea typeface="Arial"/>
              <a:cs typeface="Arial"/>
              <a:sym typeface="Arial"/>
            </a:endParaRPr>
          </a:p>
        </p:txBody>
      </p:sp>
      <p:sp>
        <p:nvSpPr>
          <p:cNvPr id="148" name="Google Shape;148;p35"/>
          <p:cNvSpPr txBox="1">
            <a:spLocks noGrp="1"/>
          </p:cNvSpPr>
          <p:nvPr>
            <p:ph type="title" hasCustomPrompt="1"/>
          </p:nvPr>
        </p:nvSpPr>
        <p:spPr>
          <a:xfrm>
            <a:off x="337675" y="1321967"/>
            <a:ext cx="9230650" cy="2557200"/>
          </a:xfrm>
          <a:prstGeom prst="rect">
            <a:avLst/>
          </a:prstGeom>
          <a:noFill/>
          <a:ln>
            <a:noFill/>
          </a:ln>
        </p:spPr>
        <p:txBody>
          <a:bodyPr spcFirstLastPara="1" wrap="square" lIns="91425" tIns="91425" rIns="91425" bIns="91425" anchor="ctr" anchorCtr="0">
            <a:normAutofit/>
          </a:bodyPr>
          <a:lstStyle>
            <a:lvl1pPr lvl="0" algn="ctr" rtl="0">
              <a:lnSpc>
                <a:spcPct val="100000"/>
              </a:lnSpc>
              <a:spcBef>
                <a:spcPts val="0"/>
              </a:spcBef>
              <a:spcAft>
                <a:spcPts val="0"/>
              </a:spcAft>
              <a:buSzPts val="14000"/>
              <a:buNone/>
              <a:defRPr sz="15166" b="1"/>
            </a:lvl1pPr>
            <a:lvl2pPr lvl="1" algn="ctr" rtl="0">
              <a:lnSpc>
                <a:spcPct val="100000"/>
              </a:lnSpc>
              <a:spcBef>
                <a:spcPts val="0"/>
              </a:spcBef>
              <a:spcAft>
                <a:spcPts val="0"/>
              </a:spcAft>
              <a:buSzPts val="14000"/>
              <a:buNone/>
              <a:defRPr sz="15166" b="1"/>
            </a:lvl2pPr>
            <a:lvl3pPr lvl="2" algn="ctr" rtl="0">
              <a:lnSpc>
                <a:spcPct val="100000"/>
              </a:lnSpc>
              <a:spcBef>
                <a:spcPts val="0"/>
              </a:spcBef>
              <a:spcAft>
                <a:spcPts val="0"/>
              </a:spcAft>
              <a:buSzPts val="14000"/>
              <a:buNone/>
              <a:defRPr sz="15166" b="1"/>
            </a:lvl3pPr>
            <a:lvl4pPr lvl="3" algn="ctr" rtl="0">
              <a:lnSpc>
                <a:spcPct val="100000"/>
              </a:lnSpc>
              <a:spcBef>
                <a:spcPts val="0"/>
              </a:spcBef>
              <a:spcAft>
                <a:spcPts val="0"/>
              </a:spcAft>
              <a:buSzPts val="14000"/>
              <a:buNone/>
              <a:defRPr sz="15166" b="1"/>
            </a:lvl4pPr>
            <a:lvl5pPr lvl="4" algn="ctr" rtl="0">
              <a:lnSpc>
                <a:spcPct val="100000"/>
              </a:lnSpc>
              <a:spcBef>
                <a:spcPts val="0"/>
              </a:spcBef>
              <a:spcAft>
                <a:spcPts val="0"/>
              </a:spcAft>
              <a:buSzPts val="14000"/>
              <a:buNone/>
              <a:defRPr sz="15166" b="1"/>
            </a:lvl5pPr>
            <a:lvl6pPr lvl="5" algn="ctr" rtl="0">
              <a:lnSpc>
                <a:spcPct val="100000"/>
              </a:lnSpc>
              <a:spcBef>
                <a:spcPts val="0"/>
              </a:spcBef>
              <a:spcAft>
                <a:spcPts val="0"/>
              </a:spcAft>
              <a:buSzPts val="14000"/>
              <a:buNone/>
              <a:defRPr sz="15166" b="1"/>
            </a:lvl6pPr>
            <a:lvl7pPr lvl="6" algn="ctr" rtl="0">
              <a:lnSpc>
                <a:spcPct val="100000"/>
              </a:lnSpc>
              <a:spcBef>
                <a:spcPts val="0"/>
              </a:spcBef>
              <a:spcAft>
                <a:spcPts val="0"/>
              </a:spcAft>
              <a:buSzPts val="14000"/>
              <a:buNone/>
              <a:defRPr sz="15166" b="1"/>
            </a:lvl7pPr>
            <a:lvl8pPr lvl="7" algn="ctr" rtl="0">
              <a:lnSpc>
                <a:spcPct val="100000"/>
              </a:lnSpc>
              <a:spcBef>
                <a:spcPts val="0"/>
              </a:spcBef>
              <a:spcAft>
                <a:spcPts val="0"/>
              </a:spcAft>
              <a:buSzPts val="14000"/>
              <a:buNone/>
              <a:defRPr sz="15166" b="1"/>
            </a:lvl8pPr>
            <a:lvl9pPr lvl="8" algn="ctr" rtl="0">
              <a:lnSpc>
                <a:spcPct val="100000"/>
              </a:lnSpc>
              <a:spcBef>
                <a:spcPts val="0"/>
              </a:spcBef>
              <a:spcAft>
                <a:spcPts val="0"/>
              </a:spcAft>
              <a:buSzPts val="14000"/>
              <a:buNone/>
              <a:defRPr sz="15166" b="1"/>
            </a:lvl9pPr>
          </a:lstStyle>
          <a:p>
            <a:r>
              <a:t>xx%</a:t>
            </a:r>
          </a:p>
        </p:txBody>
      </p:sp>
      <p:sp>
        <p:nvSpPr>
          <p:cNvPr id="149" name="Google Shape;149;p35"/>
          <p:cNvSpPr txBox="1">
            <a:spLocks noGrp="1"/>
          </p:cNvSpPr>
          <p:nvPr>
            <p:ph type="body" idx="1"/>
          </p:nvPr>
        </p:nvSpPr>
        <p:spPr>
          <a:xfrm>
            <a:off x="337675" y="4095067"/>
            <a:ext cx="9230650" cy="1202400"/>
          </a:xfrm>
          <a:prstGeom prst="rect">
            <a:avLst/>
          </a:prstGeom>
          <a:noFill/>
          <a:ln>
            <a:noFill/>
          </a:ln>
        </p:spPr>
        <p:txBody>
          <a:bodyPr spcFirstLastPara="1" wrap="square" lIns="91425" tIns="91425" rIns="91425" bIns="91425" anchor="t" anchorCtr="0">
            <a:normAutofit/>
          </a:bodyPr>
          <a:lstStyle>
            <a:lvl1pPr marL="495285" lvl="0" indent="-371464" algn="ctr" rtl="0">
              <a:lnSpc>
                <a:spcPct val="115000"/>
              </a:lnSpc>
              <a:spcBef>
                <a:spcPts val="0"/>
              </a:spcBef>
              <a:spcAft>
                <a:spcPts val="0"/>
              </a:spcAft>
              <a:buSzPts val="1800"/>
              <a:buChar char="●"/>
              <a:defRPr/>
            </a:lvl1pPr>
            <a:lvl2pPr marL="990570" lvl="1" indent="-343948" algn="ctr" rtl="0">
              <a:lnSpc>
                <a:spcPct val="115000"/>
              </a:lnSpc>
              <a:spcBef>
                <a:spcPts val="0"/>
              </a:spcBef>
              <a:spcAft>
                <a:spcPts val="0"/>
              </a:spcAft>
              <a:buSzPts val="1400"/>
              <a:buChar char="○"/>
              <a:defRPr/>
            </a:lvl2pPr>
            <a:lvl3pPr marL="1485854" lvl="2" indent="-343948" algn="ctr" rtl="0">
              <a:lnSpc>
                <a:spcPct val="115000"/>
              </a:lnSpc>
              <a:spcBef>
                <a:spcPts val="0"/>
              </a:spcBef>
              <a:spcAft>
                <a:spcPts val="0"/>
              </a:spcAft>
              <a:buSzPts val="1400"/>
              <a:buChar char="■"/>
              <a:defRPr/>
            </a:lvl3pPr>
            <a:lvl4pPr marL="1981139" lvl="3" indent="-343948" algn="ctr" rtl="0">
              <a:lnSpc>
                <a:spcPct val="115000"/>
              </a:lnSpc>
              <a:spcBef>
                <a:spcPts val="0"/>
              </a:spcBef>
              <a:spcAft>
                <a:spcPts val="0"/>
              </a:spcAft>
              <a:buSzPts val="1400"/>
              <a:buChar char="●"/>
              <a:defRPr/>
            </a:lvl4pPr>
            <a:lvl5pPr marL="2476424" lvl="4" indent="-343948" algn="ctr" rtl="0">
              <a:lnSpc>
                <a:spcPct val="115000"/>
              </a:lnSpc>
              <a:spcBef>
                <a:spcPts val="0"/>
              </a:spcBef>
              <a:spcAft>
                <a:spcPts val="0"/>
              </a:spcAft>
              <a:buSzPts val="1400"/>
              <a:buChar char="○"/>
              <a:defRPr/>
            </a:lvl5pPr>
            <a:lvl6pPr marL="2971709" lvl="5" indent="-343948" algn="ctr" rtl="0">
              <a:lnSpc>
                <a:spcPct val="115000"/>
              </a:lnSpc>
              <a:spcBef>
                <a:spcPts val="0"/>
              </a:spcBef>
              <a:spcAft>
                <a:spcPts val="0"/>
              </a:spcAft>
              <a:buSzPts val="1400"/>
              <a:buChar char="■"/>
              <a:defRPr/>
            </a:lvl6pPr>
            <a:lvl7pPr marL="3466993" lvl="6" indent="-343948" algn="ctr" rtl="0">
              <a:lnSpc>
                <a:spcPct val="115000"/>
              </a:lnSpc>
              <a:spcBef>
                <a:spcPts val="0"/>
              </a:spcBef>
              <a:spcAft>
                <a:spcPts val="0"/>
              </a:spcAft>
              <a:buSzPts val="1400"/>
              <a:buChar char="●"/>
              <a:defRPr/>
            </a:lvl7pPr>
            <a:lvl8pPr marL="3962278" lvl="7" indent="-343948" algn="ctr" rtl="0">
              <a:lnSpc>
                <a:spcPct val="115000"/>
              </a:lnSpc>
              <a:spcBef>
                <a:spcPts val="0"/>
              </a:spcBef>
              <a:spcAft>
                <a:spcPts val="0"/>
              </a:spcAft>
              <a:buSzPts val="1400"/>
              <a:buChar char="○"/>
              <a:defRPr/>
            </a:lvl8pPr>
            <a:lvl9pPr marL="4457563" lvl="8" indent="-343948" algn="ctr" rtl="0">
              <a:lnSpc>
                <a:spcPct val="115000"/>
              </a:lnSpc>
              <a:spcBef>
                <a:spcPts val="0"/>
              </a:spcBef>
              <a:spcAft>
                <a:spcPts val="0"/>
              </a:spcAft>
              <a:buSzPts val="1400"/>
              <a:buChar char="■"/>
              <a:defRPr/>
            </a:lvl9pPr>
          </a:lstStyle>
          <a:p>
            <a:endParaRPr/>
          </a:p>
        </p:txBody>
      </p:sp>
      <p:sp>
        <p:nvSpPr>
          <p:cNvPr id="150" name="Google Shape;150;p35"/>
          <p:cNvSpPr txBox="1">
            <a:spLocks noGrp="1"/>
          </p:cNvSpPr>
          <p:nvPr>
            <p:ph type="sldNum" idx="12"/>
          </p:nvPr>
        </p:nvSpPr>
        <p:spPr>
          <a:xfrm>
            <a:off x="4655796" y="6209356"/>
            <a:ext cx="594425" cy="5248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83" b="0" i="0" u="none" strike="noStrike" cap="none">
                <a:solidFill>
                  <a:schemeClr val="dk1"/>
                </a:solidFill>
                <a:latin typeface="Proxima Nova"/>
                <a:ea typeface="Proxima Nova"/>
                <a:cs typeface="Proxima Nova"/>
                <a:sym typeface="Proxima Nova"/>
              </a:defRPr>
            </a:lvl1pPr>
            <a:lvl2pPr marL="0" marR="0" lvl="1" indent="0" algn="r" rtl="0">
              <a:lnSpc>
                <a:spcPct val="100000"/>
              </a:lnSpc>
              <a:spcBef>
                <a:spcPts val="0"/>
              </a:spcBef>
              <a:spcAft>
                <a:spcPts val="0"/>
              </a:spcAft>
              <a:buClr>
                <a:srgbClr val="000000"/>
              </a:buClr>
              <a:buSzPts val="1000"/>
              <a:buFont typeface="Arial"/>
              <a:buNone/>
              <a:defRPr sz="1083" b="0" i="0" u="none" strike="noStrike" cap="none">
                <a:solidFill>
                  <a:schemeClr val="dk1"/>
                </a:solidFill>
                <a:latin typeface="Proxima Nova"/>
                <a:ea typeface="Proxima Nova"/>
                <a:cs typeface="Proxima Nova"/>
                <a:sym typeface="Proxima Nova"/>
              </a:defRPr>
            </a:lvl2pPr>
            <a:lvl3pPr marL="0" marR="0" lvl="2" indent="0" algn="r" rtl="0">
              <a:lnSpc>
                <a:spcPct val="100000"/>
              </a:lnSpc>
              <a:spcBef>
                <a:spcPts val="0"/>
              </a:spcBef>
              <a:spcAft>
                <a:spcPts val="0"/>
              </a:spcAft>
              <a:buClr>
                <a:srgbClr val="000000"/>
              </a:buClr>
              <a:buSzPts val="1000"/>
              <a:buFont typeface="Arial"/>
              <a:buNone/>
              <a:defRPr sz="1083" b="0" i="0" u="none" strike="noStrike" cap="none">
                <a:solidFill>
                  <a:schemeClr val="dk1"/>
                </a:solidFill>
                <a:latin typeface="Proxima Nova"/>
                <a:ea typeface="Proxima Nova"/>
                <a:cs typeface="Proxima Nova"/>
                <a:sym typeface="Proxima Nova"/>
              </a:defRPr>
            </a:lvl3pPr>
            <a:lvl4pPr marL="0" marR="0" lvl="3" indent="0" algn="r" rtl="0">
              <a:lnSpc>
                <a:spcPct val="100000"/>
              </a:lnSpc>
              <a:spcBef>
                <a:spcPts val="0"/>
              </a:spcBef>
              <a:spcAft>
                <a:spcPts val="0"/>
              </a:spcAft>
              <a:buClr>
                <a:srgbClr val="000000"/>
              </a:buClr>
              <a:buSzPts val="1000"/>
              <a:buFont typeface="Arial"/>
              <a:buNone/>
              <a:defRPr sz="1083" b="0" i="0" u="none" strike="noStrike" cap="none">
                <a:solidFill>
                  <a:schemeClr val="dk1"/>
                </a:solidFill>
                <a:latin typeface="Proxima Nova"/>
                <a:ea typeface="Proxima Nova"/>
                <a:cs typeface="Proxima Nova"/>
                <a:sym typeface="Proxima Nova"/>
              </a:defRPr>
            </a:lvl4pPr>
            <a:lvl5pPr marL="0" marR="0" lvl="4" indent="0" algn="r" rtl="0">
              <a:lnSpc>
                <a:spcPct val="100000"/>
              </a:lnSpc>
              <a:spcBef>
                <a:spcPts val="0"/>
              </a:spcBef>
              <a:spcAft>
                <a:spcPts val="0"/>
              </a:spcAft>
              <a:buClr>
                <a:srgbClr val="000000"/>
              </a:buClr>
              <a:buSzPts val="1000"/>
              <a:buFont typeface="Arial"/>
              <a:buNone/>
              <a:defRPr sz="1083" b="0" i="0" u="none" strike="noStrike" cap="none">
                <a:solidFill>
                  <a:schemeClr val="dk1"/>
                </a:solidFill>
                <a:latin typeface="Proxima Nova"/>
                <a:ea typeface="Proxima Nova"/>
                <a:cs typeface="Proxima Nova"/>
                <a:sym typeface="Proxima Nova"/>
              </a:defRPr>
            </a:lvl5pPr>
            <a:lvl6pPr marL="0" marR="0" lvl="5" indent="0" algn="r" rtl="0">
              <a:lnSpc>
                <a:spcPct val="100000"/>
              </a:lnSpc>
              <a:spcBef>
                <a:spcPts val="0"/>
              </a:spcBef>
              <a:spcAft>
                <a:spcPts val="0"/>
              </a:spcAft>
              <a:buClr>
                <a:srgbClr val="000000"/>
              </a:buClr>
              <a:buSzPts val="1000"/>
              <a:buFont typeface="Arial"/>
              <a:buNone/>
              <a:defRPr sz="1083" b="0" i="0" u="none" strike="noStrike" cap="none">
                <a:solidFill>
                  <a:schemeClr val="dk1"/>
                </a:solidFill>
                <a:latin typeface="Proxima Nova"/>
                <a:ea typeface="Proxima Nova"/>
                <a:cs typeface="Proxima Nova"/>
                <a:sym typeface="Proxima Nova"/>
              </a:defRPr>
            </a:lvl6pPr>
            <a:lvl7pPr marL="0" marR="0" lvl="6" indent="0" algn="r" rtl="0">
              <a:lnSpc>
                <a:spcPct val="100000"/>
              </a:lnSpc>
              <a:spcBef>
                <a:spcPts val="0"/>
              </a:spcBef>
              <a:spcAft>
                <a:spcPts val="0"/>
              </a:spcAft>
              <a:buClr>
                <a:srgbClr val="000000"/>
              </a:buClr>
              <a:buSzPts val="1000"/>
              <a:buFont typeface="Arial"/>
              <a:buNone/>
              <a:defRPr sz="1083" b="0" i="0" u="none" strike="noStrike" cap="none">
                <a:solidFill>
                  <a:schemeClr val="dk1"/>
                </a:solidFill>
                <a:latin typeface="Proxima Nova"/>
                <a:ea typeface="Proxima Nova"/>
                <a:cs typeface="Proxima Nova"/>
                <a:sym typeface="Proxima Nova"/>
              </a:defRPr>
            </a:lvl7pPr>
            <a:lvl8pPr marL="0" marR="0" lvl="7" indent="0" algn="r" rtl="0">
              <a:lnSpc>
                <a:spcPct val="100000"/>
              </a:lnSpc>
              <a:spcBef>
                <a:spcPts val="0"/>
              </a:spcBef>
              <a:spcAft>
                <a:spcPts val="0"/>
              </a:spcAft>
              <a:buClr>
                <a:srgbClr val="000000"/>
              </a:buClr>
              <a:buSzPts val="1000"/>
              <a:buFont typeface="Arial"/>
              <a:buNone/>
              <a:defRPr sz="1083" b="0" i="0" u="none" strike="noStrike" cap="none">
                <a:solidFill>
                  <a:schemeClr val="dk1"/>
                </a:solidFill>
                <a:latin typeface="Proxima Nova"/>
                <a:ea typeface="Proxima Nova"/>
                <a:cs typeface="Proxima Nova"/>
                <a:sym typeface="Proxima Nova"/>
              </a:defRPr>
            </a:lvl8pPr>
            <a:lvl9pPr marL="0" marR="0" lvl="8" indent="0" algn="r" rtl="0">
              <a:lnSpc>
                <a:spcPct val="100000"/>
              </a:lnSpc>
              <a:spcBef>
                <a:spcPts val="0"/>
              </a:spcBef>
              <a:spcAft>
                <a:spcPts val="0"/>
              </a:spcAft>
              <a:buClr>
                <a:srgbClr val="000000"/>
              </a:buClr>
              <a:buSzPts val="1000"/>
              <a:buFont typeface="Arial"/>
              <a:buNone/>
              <a:defRPr sz="1083" b="0" i="0" u="none" strike="noStrike" cap="none">
                <a:solidFill>
                  <a:schemeClr val="dk1"/>
                </a:solidFill>
                <a:latin typeface="Proxima Nova"/>
                <a:ea typeface="Proxima Nova"/>
                <a:cs typeface="Proxima Nova"/>
                <a:sym typeface="Proxima Nova"/>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306299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1"/>
        <p:cNvGrpSpPr/>
        <p:nvPr/>
      </p:nvGrpSpPr>
      <p:grpSpPr>
        <a:xfrm>
          <a:off x="0" y="0"/>
          <a:ext cx="0" cy="0"/>
          <a:chOff x="0" y="0"/>
          <a:chExt cx="0" cy="0"/>
        </a:xfrm>
      </p:grpSpPr>
      <p:sp>
        <p:nvSpPr>
          <p:cNvPr id="152" name="Google Shape;152;p36"/>
          <p:cNvSpPr txBox="1">
            <a:spLocks noGrp="1"/>
          </p:cNvSpPr>
          <p:nvPr>
            <p:ph type="sldNum" idx="12"/>
          </p:nvPr>
        </p:nvSpPr>
        <p:spPr>
          <a:xfrm>
            <a:off x="4655796" y="6209356"/>
            <a:ext cx="594425" cy="5248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83" b="0" i="0" u="none" strike="noStrike" cap="none">
                <a:solidFill>
                  <a:schemeClr val="dk1"/>
                </a:solidFill>
                <a:latin typeface="Proxima Nova"/>
                <a:ea typeface="Proxima Nova"/>
                <a:cs typeface="Proxima Nova"/>
                <a:sym typeface="Proxima Nova"/>
              </a:defRPr>
            </a:lvl1pPr>
            <a:lvl2pPr marL="0" marR="0" lvl="1" indent="0" algn="r" rtl="0">
              <a:lnSpc>
                <a:spcPct val="100000"/>
              </a:lnSpc>
              <a:spcBef>
                <a:spcPts val="0"/>
              </a:spcBef>
              <a:spcAft>
                <a:spcPts val="0"/>
              </a:spcAft>
              <a:buClr>
                <a:srgbClr val="000000"/>
              </a:buClr>
              <a:buSzPts val="1000"/>
              <a:buFont typeface="Arial"/>
              <a:buNone/>
              <a:defRPr sz="1083" b="0" i="0" u="none" strike="noStrike" cap="none">
                <a:solidFill>
                  <a:schemeClr val="dk1"/>
                </a:solidFill>
                <a:latin typeface="Proxima Nova"/>
                <a:ea typeface="Proxima Nova"/>
                <a:cs typeface="Proxima Nova"/>
                <a:sym typeface="Proxima Nova"/>
              </a:defRPr>
            </a:lvl2pPr>
            <a:lvl3pPr marL="0" marR="0" lvl="2" indent="0" algn="r" rtl="0">
              <a:lnSpc>
                <a:spcPct val="100000"/>
              </a:lnSpc>
              <a:spcBef>
                <a:spcPts val="0"/>
              </a:spcBef>
              <a:spcAft>
                <a:spcPts val="0"/>
              </a:spcAft>
              <a:buClr>
                <a:srgbClr val="000000"/>
              </a:buClr>
              <a:buSzPts val="1000"/>
              <a:buFont typeface="Arial"/>
              <a:buNone/>
              <a:defRPr sz="1083" b="0" i="0" u="none" strike="noStrike" cap="none">
                <a:solidFill>
                  <a:schemeClr val="dk1"/>
                </a:solidFill>
                <a:latin typeface="Proxima Nova"/>
                <a:ea typeface="Proxima Nova"/>
                <a:cs typeface="Proxima Nova"/>
                <a:sym typeface="Proxima Nova"/>
              </a:defRPr>
            </a:lvl3pPr>
            <a:lvl4pPr marL="0" marR="0" lvl="3" indent="0" algn="r" rtl="0">
              <a:lnSpc>
                <a:spcPct val="100000"/>
              </a:lnSpc>
              <a:spcBef>
                <a:spcPts val="0"/>
              </a:spcBef>
              <a:spcAft>
                <a:spcPts val="0"/>
              </a:spcAft>
              <a:buClr>
                <a:srgbClr val="000000"/>
              </a:buClr>
              <a:buSzPts val="1000"/>
              <a:buFont typeface="Arial"/>
              <a:buNone/>
              <a:defRPr sz="1083" b="0" i="0" u="none" strike="noStrike" cap="none">
                <a:solidFill>
                  <a:schemeClr val="dk1"/>
                </a:solidFill>
                <a:latin typeface="Proxima Nova"/>
                <a:ea typeface="Proxima Nova"/>
                <a:cs typeface="Proxima Nova"/>
                <a:sym typeface="Proxima Nova"/>
              </a:defRPr>
            </a:lvl4pPr>
            <a:lvl5pPr marL="0" marR="0" lvl="4" indent="0" algn="r" rtl="0">
              <a:lnSpc>
                <a:spcPct val="100000"/>
              </a:lnSpc>
              <a:spcBef>
                <a:spcPts val="0"/>
              </a:spcBef>
              <a:spcAft>
                <a:spcPts val="0"/>
              </a:spcAft>
              <a:buClr>
                <a:srgbClr val="000000"/>
              </a:buClr>
              <a:buSzPts val="1000"/>
              <a:buFont typeface="Arial"/>
              <a:buNone/>
              <a:defRPr sz="1083" b="0" i="0" u="none" strike="noStrike" cap="none">
                <a:solidFill>
                  <a:schemeClr val="dk1"/>
                </a:solidFill>
                <a:latin typeface="Proxima Nova"/>
                <a:ea typeface="Proxima Nova"/>
                <a:cs typeface="Proxima Nova"/>
                <a:sym typeface="Proxima Nova"/>
              </a:defRPr>
            </a:lvl5pPr>
            <a:lvl6pPr marL="0" marR="0" lvl="5" indent="0" algn="r" rtl="0">
              <a:lnSpc>
                <a:spcPct val="100000"/>
              </a:lnSpc>
              <a:spcBef>
                <a:spcPts val="0"/>
              </a:spcBef>
              <a:spcAft>
                <a:spcPts val="0"/>
              </a:spcAft>
              <a:buClr>
                <a:srgbClr val="000000"/>
              </a:buClr>
              <a:buSzPts val="1000"/>
              <a:buFont typeface="Arial"/>
              <a:buNone/>
              <a:defRPr sz="1083" b="0" i="0" u="none" strike="noStrike" cap="none">
                <a:solidFill>
                  <a:schemeClr val="dk1"/>
                </a:solidFill>
                <a:latin typeface="Proxima Nova"/>
                <a:ea typeface="Proxima Nova"/>
                <a:cs typeface="Proxima Nova"/>
                <a:sym typeface="Proxima Nova"/>
              </a:defRPr>
            </a:lvl6pPr>
            <a:lvl7pPr marL="0" marR="0" lvl="6" indent="0" algn="r" rtl="0">
              <a:lnSpc>
                <a:spcPct val="100000"/>
              </a:lnSpc>
              <a:spcBef>
                <a:spcPts val="0"/>
              </a:spcBef>
              <a:spcAft>
                <a:spcPts val="0"/>
              </a:spcAft>
              <a:buClr>
                <a:srgbClr val="000000"/>
              </a:buClr>
              <a:buSzPts val="1000"/>
              <a:buFont typeface="Arial"/>
              <a:buNone/>
              <a:defRPr sz="1083" b="0" i="0" u="none" strike="noStrike" cap="none">
                <a:solidFill>
                  <a:schemeClr val="dk1"/>
                </a:solidFill>
                <a:latin typeface="Proxima Nova"/>
                <a:ea typeface="Proxima Nova"/>
                <a:cs typeface="Proxima Nova"/>
                <a:sym typeface="Proxima Nova"/>
              </a:defRPr>
            </a:lvl7pPr>
            <a:lvl8pPr marL="0" marR="0" lvl="7" indent="0" algn="r" rtl="0">
              <a:lnSpc>
                <a:spcPct val="100000"/>
              </a:lnSpc>
              <a:spcBef>
                <a:spcPts val="0"/>
              </a:spcBef>
              <a:spcAft>
                <a:spcPts val="0"/>
              </a:spcAft>
              <a:buClr>
                <a:srgbClr val="000000"/>
              </a:buClr>
              <a:buSzPts val="1000"/>
              <a:buFont typeface="Arial"/>
              <a:buNone/>
              <a:defRPr sz="1083" b="0" i="0" u="none" strike="noStrike" cap="none">
                <a:solidFill>
                  <a:schemeClr val="dk1"/>
                </a:solidFill>
                <a:latin typeface="Proxima Nova"/>
                <a:ea typeface="Proxima Nova"/>
                <a:cs typeface="Proxima Nova"/>
                <a:sym typeface="Proxima Nova"/>
              </a:defRPr>
            </a:lvl8pPr>
            <a:lvl9pPr marL="0" marR="0" lvl="8" indent="0" algn="r" rtl="0">
              <a:lnSpc>
                <a:spcPct val="100000"/>
              </a:lnSpc>
              <a:spcBef>
                <a:spcPts val="0"/>
              </a:spcBef>
              <a:spcAft>
                <a:spcPts val="0"/>
              </a:spcAft>
              <a:buClr>
                <a:srgbClr val="000000"/>
              </a:buClr>
              <a:buSzPts val="1000"/>
              <a:buFont typeface="Arial"/>
              <a:buNone/>
              <a:defRPr sz="1083" b="0" i="0" u="none" strike="noStrike" cap="none">
                <a:solidFill>
                  <a:schemeClr val="dk1"/>
                </a:solidFill>
                <a:latin typeface="Proxima Nova"/>
                <a:ea typeface="Proxima Nova"/>
                <a:cs typeface="Proxima Nova"/>
                <a:sym typeface="Proxima Nova"/>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684033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Cover Slide">
  <p:cSld name="Cover Slide">
    <p:bg>
      <p:bgPr>
        <a:solidFill>
          <a:srgbClr val="BD0F72"/>
        </a:solidFill>
        <a:effectLst/>
      </p:bgPr>
    </p:bg>
    <p:spTree>
      <p:nvGrpSpPr>
        <p:cNvPr id="1" name="Shape 13"/>
        <p:cNvGrpSpPr/>
        <p:nvPr/>
      </p:nvGrpSpPr>
      <p:grpSpPr>
        <a:xfrm>
          <a:off x="0" y="0"/>
          <a:ext cx="0" cy="0"/>
          <a:chOff x="0" y="0"/>
          <a:chExt cx="0" cy="0"/>
        </a:xfrm>
      </p:grpSpPr>
      <p:sp>
        <p:nvSpPr>
          <p:cNvPr id="14" name="Google Shape;14;p2"/>
          <p:cNvSpPr/>
          <p:nvPr/>
        </p:nvSpPr>
        <p:spPr>
          <a:xfrm>
            <a:off x="7785796" y="6649662"/>
            <a:ext cx="1877468" cy="143629"/>
          </a:xfrm>
          <a:prstGeom prst="rect">
            <a:avLst/>
          </a:prstGeom>
          <a:noFill/>
          <a:ln>
            <a:noFill/>
          </a:ln>
        </p:spPr>
        <p:txBody>
          <a:bodyPr spcFirstLastPara="1" wrap="square" lIns="20638" tIns="20638" rIns="20638" bIns="20638" anchor="ctr" anchorCtr="0">
            <a:noAutofit/>
          </a:bodyPr>
          <a:lstStyle/>
          <a:p>
            <a:pPr marL="0" marR="0" lvl="0" indent="0" algn="l" rtl="0">
              <a:lnSpc>
                <a:spcPct val="100000"/>
              </a:lnSpc>
              <a:spcBef>
                <a:spcPts val="0"/>
              </a:spcBef>
              <a:spcAft>
                <a:spcPts val="0"/>
              </a:spcAft>
              <a:buClr>
                <a:schemeClr val="lt1"/>
              </a:buClr>
              <a:buSzPts val="500"/>
              <a:buFont typeface="Arial"/>
              <a:buNone/>
            </a:pPr>
            <a:r>
              <a:rPr lang="en-SG" sz="542" b="0" i="0" u="none" strike="noStrike" cap="none">
                <a:solidFill>
                  <a:schemeClr val="lt1"/>
                </a:solidFill>
                <a:latin typeface="Arial"/>
                <a:ea typeface="Arial"/>
                <a:cs typeface="Arial"/>
                <a:sym typeface="Arial"/>
              </a:rPr>
              <a:t>Copyright © Ocean Network Express Pte. Ltd. All Rights Reserved</a:t>
            </a:r>
            <a:endParaRPr sz="542" b="0" i="0" u="none" strike="noStrike" cap="none">
              <a:solidFill>
                <a:srgbClr val="000000"/>
              </a:solidFill>
              <a:latin typeface="Arial"/>
              <a:ea typeface="Arial"/>
              <a:cs typeface="Arial"/>
              <a:sym typeface="Arial"/>
            </a:endParaRPr>
          </a:p>
        </p:txBody>
      </p:sp>
      <p:sp>
        <p:nvSpPr>
          <p:cNvPr id="15" name="Google Shape;15;p2"/>
          <p:cNvSpPr txBox="1">
            <a:spLocks noGrp="1"/>
          </p:cNvSpPr>
          <p:nvPr>
            <p:ph type="title"/>
          </p:nvPr>
        </p:nvSpPr>
        <p:spPr>
          <a:xfrm>
            <a:off x="570689" y="2228583"/>
            <a:ext cx="5008579" cy="786604"/>
          </a:xfrm>
          <a:prstGeom prst="rect">
            <a:avLst/>
          </a:prstGeom>
          <a:noFill/>
          <a:ln>
            <a:noFill/>
          </a:ln>
        </p:spPr>
        <p:txBody>
          <a:bodyPr spcFirstLastPara="1" wrap="square" lIns="0" tIns="17150" rIns="34275" bIns="17150" anchor="b" anchorCtr="0">
            <a:noAutofit/>
          </a:bodyPr>
          <a:lstStyle>
            <a:lvl1pPr lvl="0" algn="l">
              <a:lnSpc>
                <a:spcPct val="100000"/>
              </a:lnSpc>
              <a:spcBef>
                <a:spcPts val="0"/>
              </a:spcBef>
              <a:spcAft>
                <a:spcPts val="0"/>
              </a:spcAft>
              <a:buClr>
                <a:schemeClr val="lt1"/>
              </a:buClr>
              <a:buSzPts val="3000"/>
              <a:buFont typeface="Arial"/>
              <a:buNone/>
              <a:defRPr sz="3250" b="1">
                <a:solidFill>
                  <a:schemeClr val="lt1"/>
                </a:solidFill>
                <a:latin typeface="Arial"/>
                <a:ea typeface="Arial"/>
                <a:cs typeface="Arial"/>
                <a:sym typeface="Arial"/>
              </a:defRPr>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
        <p:nvSpPr>
          <p:cNvPr id="16" name="Google Shape;16;p2"/>
          <p:cNvSpPr txBox="1">
            <a:spLocks noGrp="1"/>
          </p:cNvSpPr>
          <p:nvPr>
            <p:ph type="body" idx="1"/>
          </p:nvPr>
        </p:nvSpPr>
        <p:spPr>
          <a:xfrm>
            <a:off x="570689" y="5908432"/>
            <a:ext cx="5008579" cy="410301"/>
          </a:xfrm>
          <a:prstGeom prst="rect">
            <a:avLst/>
          </a:prstGeom>
          <a:noFill/>
          <a:ln>
            <a:noFill/>
          </a:ln>
        </p:spPr>
        <p:txBody>
          <a:bodyPr spcFirstLastPara="1" wrap="square" lIns="0" tIns="0" rIns="34275" bIns="17150" anchor="t" anchorCtr="0">
            <a:noAutofit/>
          </a:bodyPr>
          <a:lstStyle>
            <a:lvl1pPr marL="495285" lvl="0" indent="-247642" algn="l">
              <a:lnSpc>
                <a:spcPct val="100000"/>
              </a:lnSpc>
              <a:spcBef>
                <a:spcPts val="0"/>
              </a:spcBef>
              <a:spcAft>
                <a:spcPts val="0"/>
              </a:spcAft>
              <a:buClr>
                <a:schemeClr val="lt1"/>
              </a:buClr>
              <a:buSzPts val="1500"/>
              <a:buNone/>
              <a:defRPr sz="1625">
                <a:solidFill>
                  <a:schemeClr val="lt1"/>
                </a:solidFill>
                <a:latin typeface="Arial"/>
                <a:ea typeface="Arial"/>
                <a:cs typeface="Arial"/>
                <a:sym typeface="Arial"/>
              </a:defRPr>
            </a:lvl1pPr>
            <a:lvl2pPr marL="990570" lvl="1" indent="-247642" algn="l">
              <a:lnSpc>
                <a:spcPct val="120000"/>
              </a:lnSpc>
              <a:spcBef>
                <a:spcPts val="867"/>
              </a:spcBef>
              <a:spcAft>
                <a:spcPts val="0"/>
              </a:spcAft>
              <a:buClr>
                <a:srgbClr val="BF0B6C"/>
              </a:buClr>
              <a:buSzPts val="1000"/>
              <a:buFont typeface="Arial"/>
              <a:buNone/>
              <a:defRPr>
                <a:latin typeface="Arial"/>
                <a:ea typeface="Arial"/>
                <a:cs typeface="Arial"/>
                <a:sym typeface="Arial"/>
              </a:defRPr>
            </a:lvl2pPr>
            <a:lvl3pPr marL="1485854" lvl="2" indent="-247642" algn="l">
              <a:lnSpc>
                <a:spcPct val="120000"/>
              </a:lnSpc>
              <a:spcBef>
                <a:spcPts val="433"/>
              </a:spcBef>
              <a:spcAft>
                <a:spcPts val="0"/>
              </a:spcAft>
              <a:buClr>
                <a:schemeClr val="dk1"/>
              </a:buClr>
              <a:buSzPts val="700"/>
              <a:buNone/>
              <a:defRPr/>
            </a:lvl3pPr>
            <a:lvl4pPr marL="1981139" lvl="3" indent="-295795" algn="l">
              <a:lnSpc>
                <a:spcPct val="120000"/>
              </a:lnSpc>
              <a:spcBef>
                <a:spcPts val="433"/>
              </a:spcBef>
              <a:spcAft>
                <a:spcPts val="0"/>
              </a:spcAft>
              <a:buSzPts val="700"/>
              <a:buChar char="•"/>
              <a:defRPr/>
            </a:lvl4pPr>
            <a:lvl5pPr marL="2476424" lvl="4" indent="-295795" algn="l">
              <a:lnSpc>
                <a:spcPct val="120000"/>
              </a:lnSpc>
              <a:spcBef>
                <a:spcPts val="433"/>
              </a:spcBef>
              <a:spcAft>
                <a:spcPts val="0"/>
              </a:spcAft>
              <a:buSzPts val="700"/>
              <a:buChar char="-"/>
              <a:defRPr/>
            </a:lvl5pPr>
            <a:lvl6pPr marL="2971709" lvl="5" indent="-295795" algn="l">
              <a:lnSpc>
                <a:spcPct val="100000"/>
              </a:lnSpc>
              <a:spcBef>
                <a:spcPts val="433"/>
              </a:spcBef>
              <a:spcAft>
                <a:spcPts val="0"/>
              </a:spcAft>
              <a:buClr>
                <a:schemeClr val="dk1"/>
              </a:buClr>
              <a:buSzPts val="700"/>
              <a:buChar char="•"/>
              <a:defRPr/>
            </a:lvl6pPr>
            <a:lvl7pPr marL="3466993" lvl="6" indent="-295795" algn="l">
              <a:lnSpc>
                <a:spcPct val="100000"/>
              </a:lnSpc>
              <a:spcBef>
                <a:spcPts val="108"/>
              </a:spcBef>
              <a:spcAft>
                <a:spcPts val="0"/>
              </a:spcAft>
              <a:buClr>
                <a:schemeClr val="dk1"/>
              </a:buClr>
              <a:buSzPts val="700"/>
              <a:buChar char="•"/>
              <a:defRPr/>
            </a:lvl7pPr>
            <a:lvl8pPr marL="3962278" lvl="7" indent="-295795" algn="l">
              <a:lnSpc>
                <a:spcPct val="100000"/>
              </a:lnSpc>
              <a:spcBef>
                <a:spcPts val="108"/>
              </a:spcBef>
              <a:spcAft>
                <a:spcPts val="0"/>
              </a:spcAft>
              <a:buClr>
                <a:schemeClr val="dk1"/>
              </a:buClr>
              <a:buSzPts val="700"/>
              <a:buChar char="•"/>
              <a:defRPr/>
            </a:lvl8pPr>
            <a:lvl9pPr marL="4457563" lvl="8" indent="-295795" algn="l">
              <a:lnSpc>
                <a:spcPct val="100000"/>
              </a:lnSpc>
              <a:spcBef>
                <a:spcPts val="108"/>
              </a:spcBef>
              <a:spcAft>
                <a:spcPts val="0"/>
              </a:spcAft>
              <a:buClr>
                <a:schemeClr val="dk1"/>
              </a:buClr>
              <a:buSzPts val="700"/>
              <a:buChar char="•"/>
              <a:defRPr/>
            </a:lvl9pPr>
          </a:lstStyle>
          <a:p>
            <a:endParaRPr/>
          </a:p>
        </p:txBody>
      </p:sp>
      <p:pic>
        <p:nvPicPr>
          <p:cNvPr id="17" name="Google Shape;17;p2"/>
          <p:cNvPicPr preferRelativeResize="0"/>
          <p:nvPr/>
        </p:nvPicPr>
        <p:blipFill rotWithShape="1">
          <a:blip r:embed="rId2">
            <a:alphaModFix/>
          </a:blip>
          <a:srcRect/>
          <a:stretch/>
        </p:blipFill>
        <p:spPr>
          <a:xfrm>
            <a:off x="6189124" y="2228584"/>
            <a:ext cx="3081893" cy="2400835"/>
          </a:xfrm>
          <a:prstGeom prst="rect">
            <a:avLst/>
          </a:prstGeom>
          <a:noFill/>
          <a:ln>
            <a:noFill/>
          </a:ln>
        </p:spPr>
      </p:pic>
    </p:spTree>
    <p:extLst>
      <p:ext uri="{BB962C8B-B14F-4D97-AF65-F5344CB8AC3E}">
        <p14:creationId xmlns:p14="http://schemas.microsoft.com/office/powerpoint/2010/main" val="2442487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le Slide 1">
    <p:bg>
      <p:bgPr>
        <a:solidFill>
          <a:srgbClr val="BD0F72"/>
        </a:solidFill>
        <a:effectLst/>
      </p:bgPr>
    </p:bg>
    <p:spTree>
      <p:nvGrpSpPr>
        <p:cNvPr id="1" name=""/>
        <p:cNvGrpSpPr/>
        <p:nvPr/>
      </p:nvGrpSpPr>
      <p:grpSpPr>
        <a:xfrm>
          <a:off x="0" y="0"/>
          <a:ext cx="0" cy="0"/>
          <a:chOff x="0" y="0"/>
          <a:chExt cx="0" cy="0"/>
        </a:xfrm>
      </p:grpSpPr>
      <p:graphicFrame>
        <p:nvGraphicFramePr>
          <p:cNvPr id="4" name="オブジェクト 3" hidden="1"/>
          <p:cNvGraphicFramePr>
            <a:graphicFrameLocks noChangeAspect="1"/>
          </p:cNvGraphicFramePr>
          <p:nvPr userDrawn="1">
            <p:custDataLst>
              <p:tags r:id="rId1"/>
            </p:custDataLst>
            <p:extLst>
              <p:ext uri="{D42A27DB-BD31-4B8C-83A1-F6EECF244321}">
                <p14:modId xmlns:p14="http://schemas.microsoft.com/office/powerpoint/2010/main" val="2642338115"/>
              </p:ext>
            </p:extLst>
          </p:nvPr>
        </p:nvGraphicFramePr>
        <p:xfrm>
          <a:off x="2295" y="2118"/>
          <a:ext cx="2292" cy="2116"/>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0" name="Picture 1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5" y="2118"/>
                        <a:ext cx="2292" cy="21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ctrTitle"/>
          </p:nvPr>
        </p:nvSpPr>
        <p:spPr>
          <a:xfrm>
            <a:off x="355554" y="4992177"/>
            <a:ext cx="9199610" cy="715512"/>
          </a:xfrm>
        </p:spPr>
        <p:txBody>
          <a:bodyPr lIns="0" anchor="b"/>
          <a:lstStyle>
            <a:lvl1pPr>
              <a:defRPr>
                <a:solidFill>
                  <a:srgbClr val="CCD3D1"/>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355554" y="5707691"/>
            <a:ext cx="9199610" cy="614068"/>
          </a:xfrm>
        </p:spPr>
        <p:txBody>
          <a:bodyPr lIns="0">
            <a:normAutofit/>
          </a:bodyPr>
          <a:lstStyle>
            <a:lvl1pPr marL="0" indent="0" algn="l">
              <a:buNone/>
              <a:defRPr sz="900" b="1" i="0" cap="all">
                <a:solidFill>
                  <a:srgbClr val="CCD3D1"/>
                </a:solidFill>
                <a:latin typeface="Proxima Nova"/>
                <a:cs typeface="Proxima Nova"/>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ja-JP" altLang="en-US"/>
              <a:t>マスター サブタイトルの書式設定</a:t>
            </a:r>
            <a:endParaRPr lang="en-US" dirty="0"/>
          </a:p>
        </p:txBody>
      </p:sp>
      <p:pic>
        <p:nvPicPr>
          <p:cNvPr id="6" name="図 5"/>
          <p:cNvPicPr>
            <a:picLocks noChangeAspect="1"/>
          </p:cNvPicPr>
          <p:nvPr userDrawn="1"/>
        </p:nvPicPr>
        <p:blipFill>
          <a:blip r:embed="rId5"/>
          <a:stretch>
            <a:fillRect/>
          </a:stretch>
        </p:blipFill>
        <p:spPr>
          <a:xfrm>
            <a:off x="1774800" y="730800"/>
            <a:ext cx="6515999" cy="3258000"/>
          </a:xfrm>
          <a:prstGeom prst="rect">
            <a:avLst/>
          </a:prstGeom>
        </p:spPr>
      </p:pic>
    </p:spTree>
    <p:extLst>
      <p:ext uri="{BB962C8B-B14F-4D97-AF65-F5344CB8AC3E}">
        <p14:creationId xmlns:p14="http://schemas.microsoft.com/office/powerpoint/2010/main" val="2004045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graphicFrame>
        <p:nvGraphicFramePr>
          <p:cNvPr id="4" name="オブジェクト 3" hidden="1"/>
          <p:cNvGraphicFramePr>
            <a:graphicFrameLocks noChangeAspect="1"/>
          </p:cNvGraphicFramePr>
          <p:nvPr userDrawn="1">
            <p:custDataLst>
              <p:tags r:id="rId1"/>
            </p:custDataLst>
            <p:extLst>
              <p:ext uri="{D42A27DB-BD31-4B8C-83A1-F6EECF244321}">
                <p14:modId xmlns:p14="http://schemas.microsoft.com/office/powerpoint/2010/main" val="1268235223"/>
              </p:ext>
            </p:extLst>
          </p:nvPr>
        </p:nvGraphicFramePr>
        <p:xfrm>
          <a:off x="2295" y="2118"/>
          <a:ext cx="2292" cy="2116"/>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0" name="Picture 1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5" y="2118"/>
                        <a:ext cx="2292" cy="21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6" name="Slide Number Placeholder 5"/>
          <p:cNvSpPr>
            <a:spLocks noGrp="1"/>
          </p:cNvSpPr>
          <p:nvPr>
            <p:ph type="sldNum" sz="quarter" idx="12"/>
          </p:nvPr>
        </p:nvSpPr>
        <p:spPr/>
        <p:txBody>
          <a:bodyPr/>
          <a:lstStyle/>
          <a:p>
            <a:fld id="{2D3281FA-4AB9-2D49-806F-9BDE89B0B3EB}" type="slidenum">
              <a:rPr lang="en-US" smtClean="0"/>
              <a:pPr/>
              <a:t>‹#›</a:t>
            </a:fld>
            <a:endParaRPr lang="en-US"/>
          </a:p>
        </p:txBody>
      </p:sp>
    </p:spTree>
    <p:extLst>
      <p:ext uri="{BB962C8B-B14F-4D97-AF65-F5344CB8AC3E}">
        <p14:creationId xmlns:p14="http://schemas.microsoft.com/office/powerpoint/2010/main" val="16196177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graphicFrame>
        <p:nvGraphicFramePr>
          <p:cNvPr id="4" name="オブジェクト 3" hidden="1">
            <a:extLst>
              <a:ext uri="{FF2B5EF4-FFF2-40B4-BE49-F238E27FC236}">
                <a16:creationId xmlns:a16="http://schemas.microsoft.com/office/drawing/2014/main" id="{2510159E-0FD5-48A6-847E-C258E471A51C}"/>
              </a:ext>
            </a:extLst>
          </p:cNvPr>
          <p:cNvGraphicFramePr>
            <a:graphicFrameLocks noChangeAspect="1"/>
          </p:cNvGraphicFramePr>
          <p:nvPr userDrawn="1">
            <p:custDataLst>
              <p:tags r:id="rId1"/>
            </p:custDataLst>
            <p:extLst>
              <p:ext uri="{D42A27DB-BD31-4B8C-83A1-F6EECF244321}">
                <p14:modId xmlns:p14="http://schemas.microsoft.com/office/powerpoint/2010/main" val="120403693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93" imgH="493" progId="TCLayout.ActiveDocument.1">
                  <p:embed/>
                </p:oleObj>
              </mc:Choice>
              <mc:Fallback>
                <p:oleObj name="think-cell Slide" r:id="rId3" imgW="493" imgH="49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タイトル 1">
            <a:extLst>
              <a:ext uri="{FF2B5EF4-FFF2-40B4-BE49-F238E27FC236}">
                <a16:creationId xmlns:a16="http://schemas.microsoft.com/office/drawing/2014/main" id="{74883787-EBE9-4372-B851-5EBEFAD86CAF}"/>
              </a:ext>
            </a:extLst>
          </p:cNvPr>
          <p:cNvSpPr>
            <a:spLocks noGrp="1"/>
          </p:cNvSpPr>
          <p:nvPr>
            <p:ph type="title"/>
          </p:nvPr>
        </p:nvSpPr>
        <p:spPr/>
        <p:txBody>
          <a:bodyPr/>
          <a:lstStyle/>
          <a:p>
            <a:r>
              <a:rPr kumimoji="1" lang="ja-JP" altLang="en-US"/>
              <a:t>マスター タイトルの書式設定</a:t>
            </a:r>
          </a:p>
        </p:txBody>
      </p:sp>
      <p:sp>
        <p:nvSpPr>
          <p:cNvPr id="3" name="スライド番号プレースホルダー 2">
            <a:extLst>
              <a:ext uri="{FF2B5EF4-FFF2-40B4-BE49-F238E27FC236}">
                <a16:creationId xmlns:a16="http://schemas.microsoft.com/office/drawing/2014/main" id="{2EFBB44A-EB95-4E68-8412-8BF91296F8D7}"/>
              </a:ext>
            </a:extLst>
          </p:cNvPr>
          <p:cNvSpPr>
            <a:spLocks noGrp="1"/>
          </p:cNvSpPr>
          <p:nvPr>
            <p:ph type="sldNum" sz="quarter" idx="10"/>
          </p:nvPr>
        </p:nvSpPr>
        <p:spPr/>
        <p:txBody>
          <a:bodyPr/>
          <a:lstStyle/>
          <a:p>
            <a:fld id="{2D3281FA-4AB9-2D49-806F-9BDE89B0B3EB}" type="slidenum">
              <a:rPr lang="en-US" smtClean="0"/>
              <a:pPr/>
              <a:t>‹#›</a:t>
            </a:fld>
            <a:endParaRPr lang="en-US"/>
          </a:p>
        </p:txBody>
      </p:sp>
    </p:spTree>
    <p:extLst>
      <p:ext uri="{BB962C8B-B14F-4D97-AF65-F5344CB8AC3E}">
        <p14:creationId xmlns:p14="http://schemas.microsoft.com/office/powerpoint/2010/main" val="149595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タイトルとコンテンツ">
    <p:spTree>
      <p:nvGrpSpPr>
        <p:cNvPr id="1" name=""/>
        <p:cNvGrpSpPr/>
        <p:nvPr/>
      </p:nvGrpSpPr>
      <p:grpSpPr>
        <a:xfrm>
          <a:off x="0" y="0"/>
          <a:ext cx="0" cy="0"/>
          <a:chOff x="0" y="0"/>
          <a:chExt cx="0" cy="0"/>
        </a:xfrm>
      </p:grpSpPr>
      <p:graphicFrame>
        <p:nvGraphicFramePr>
          <p:cNvPr id="4" name="オブジェクト 3" hidden="1"/>
          <p:cNvGraphicFramePr>
            <a:graphicFrameLocks noChangeAspect="1"/>
          </p:cNvGraphicFramePr>
          <p:nvPr userDrawn="1">
            <p:custDataLst>
              <p:tags r:id="rId1"/>
            </p:custDataLst>
          </p:nvPr>
        </p:nvGraphicFramePr>
        <p:xfrm>
          <a:off x="2295" y="2119"/>
          <a:ext cx="2292" cy="2116"/>
        </p:xfrm>
        <a:graphic>
          <a:graphicData uri="http://schemas.openxmlformats.org/presentationml/2006/ole">
            <mc:AlternateContent xmlns:mc="http://schemas.openxmlformats.org/markup-compatibility/2006">
              <mc:Choice xmlns:v="urn:schemas-microsoft-com:vml" Requires="v">
                <p:oleObj name="think-cell Slide" r:id="rId3" imgW="5715" imgH="5715" progId="TCLayout.ActiveDocument.1">
                  <p:embed/>
                </p:oleObj>
              </mc:Choice>
              <mc:Fallback>
                <p:oleObj name="think-cell Slide" r:id="rId3" imgW="5715" imgH="5715" progId="TCLayout.ActiveDocument.1">
                  <p:embed/>
                  <p:pic>
                    <p:nvPicPr>
                      <p:cNvPr id="4" name="オブジェクト 3" hidden="1"/>
                      <p:cNvPicPr/>
                      <p:nvPr/>
                    </p:nvPicPr>
                    <p:blipFill>
                      <a:blip r:embed="rId4"/>
                      <a:stretch>
                        <a:fillRect/>
                      </a:stretch>
                    </p:blipFill>
                    <p:spPr>
                      <a:xfrm>
                        <a:off x="2295" y="2119"/>
                        <a:ext cx="2292" cy="2116"/>
                      </a:xfrm>
                      <a:prstGeom prst="rect">
                        <a:avLst/>
                      </a:prstGeom>
                    </p:spPr>
                  </p:pic>
                </p:oleObj>
              </mc:Fallback>
            </mc:AlternateContent>
          </a:graphicData>
        </a:graphic>
      </p:graphicFrame>
      <p:sp>
        <p:nvSpPr>
          <p:cNvPr id="2" name="Title 1"/>
          <p:cNvSpPr>
            <a:spLocks noGrp="1"/>
          </p:cNvSpPr>
          <p:nvPr>
            <p:ph type="title"/>
          </p:nvPr>
        </p:nvSpPr>
        <p:spPr>
          <a:xfrm>
            <a:off x="346825" y="67556"/>
            <a:ext cx="9208339" cy="846029"/>
          </a:xfrm>
        </p:spPr>
        <p:txBody>
          <a:bodyPr/>
          <a:lstStyle>
            <a:lvl1pPr>
              <a:defRPr>
                <a:latin typeface="HGｺﾞｼｯｸM" panose="020B0609000000000000" pitchFamily="49" charset="-128"/>
                <a:ea typeface="HGｺﾞｼｯｸM" panose="020B0609000000000000" pitchFamily="49" charset="-128"/>
              </a:defRPr>
            </a:lvl1pPr>
          </a:lstStyle>
          <a:p>
            <a:r>
              <a:rPr lang="ja-JP" altLang="en-US" dirty="0"/>
              <a:t>マスター タイトルの書式設定</a:t>
            </a:r>
            <a:endParaRPr lang="en-US" dirty="0"/>
          </a:p>
        </p:txBody>
      </p:sp>
      <p:sp>
        <p:nvSpPr>
          <p:cNvPr id="6" name="Slide Number Placeholder 5"/>
          <p:cNvSpPr>
            <a:spLocks noGrp="1"/>
          </p:cNvSpPr>
          <p:nvPr>
            <p:ph type="sldNum" sz="quarter" idx="12"/>
          </p:nvPr>
        </p:nvSpPr>
        <p:spPr/>
        <p:txBody>
          <a:bodyPr/>
          <a:lstStyle>
            <a:lvl1pPr>
              <a:defRPr>
                <a:latin typeface="Proxima Nova"/>
              </a:defRPr>
            </a:lvl1pPr>
          </a:lstStyle>
          <a:p>
            <a:fld id="{2D3281FA-4AB9-2D49-806F-9BDE89B0B3EB}" type="slidenum">
              <a:rPr lang="en-US" smtClean="0"/>
              <a:t>‹#›</a:t>
            </a:fld>
            <a:endParaRPr lang="en-US"/>
          </a:p>
        </p:txBody>
      </p:sp>
      <p:sp>
        <p:nvSpPr>
          <p:cNvPr id="11" name="コンテンツ プレースホルダー 10"/>
          <p:cNvSpPr>
            <a:spLocks noGrp="1"/>
          </p:cNvSpPr>
          <p:nvPr>
            <p:ph sz="quarter" idx="13"/>
          </p:nvPr>
        </p:nvSpPr>
        <p:spPr>
          <a:xfrm>
            <a:off x="346075" y="943663"/>
            <a:ext cx="9213850" cy="540000"/>
          </a:xfrm>
        </p:spPr>
        <p:txBody>
          <a:bodyPr>
            <a:noAutofit/>
          </a:bodyPr>
          <a:lstStyle>
            <a:lvl1pPr>
              <a:spcAft>
                <a:spcPts val="0"/>
              </a:spcAft>
              <a:defRPr>
                <a:latin typeface="HGｺﾞｼｯｸM" panose="020B0609000000000000" pitchFamily="49" charset="-128"/>
                <a:ea typeface="HGｺﾞｼｯｸM" panose="020B0609000000000000" pitchFamily="49" charset="-128"/>
              </a:defRPr>
            </a:lvl1pPr>
          </a:lstStyle>
          <a:p>
            <a:pPr lvl="0"/>
            <a:r>
              <a:rPr kumimoji="1" lang="ja-JP" altLang="en-US" dirty="0"/>
              <a:t>マスター テキストの書式設定</a:t>
            </a:r>
          </a:p>
        </p:txBody>
      </p:sp>
      <p:sp>
        <p:nvSpPr>
          <p:cNvPr id="13" name="コンテンツ プレースホルダー 12"/>
          <p:cNvSpPr>
            <a:spLocks noGrp="1"/>
          </p:cNvSpPr>
          <p:nvPr>
            <p:ph sz="quarter" idx="14"/>
          </p:nvPr>
        </p:nvSpPr>
        <p:spPr>
          <a:xfrm>
            <a:off x="346075" y="1521643"/>
            <a:ext cx="9213850" cy="5042787"/>
          </a:xfrm>
        </p:spPr>
        <p:txBody>
          <a:bodyPr/>
          <a:lstStyle>
            <a:lvl1pPr>
              <a:defRPr>
                <a:latin typeface="HGｺﾞｼｯｸM" panose="020B0609000000000000" pitchFamily="49" charset="-128"/>
                <a:ea typeface="HGｺﾞｼｯｸM" panose="020B0609000000000000" pitchFamily="49" charset="-128"/>
              </a:defRPr>
            </a:lvl1pPr>
            <a:lvl2pPr>
              <a:defRPr>
                <a:latin typeface="HGｺﾞｼｯｸM" panose="020B0609000000000000" pitchFamily="49" charset="-128"/>
                <a:ea typeface="HGｺﾞｼｯｸM" panose="020B0609000000000000" pitchFamily="49" charset="-128"/>
              </a:defRPr>
            </a:lvl2pPr>
            <a:lvl3pPr>
              <a:defRPr>
                <a:latin typeface="HGｺﾞｼｯｸM" panose="020B0609000000000000" pitchFamily="49" charset="-128"/>
                <a:ea typeface="HGｺﾞｼｯｸM" panose="020B0609000000000000" pitchFamily="49" charset="-128"/>
              </a:defRPr>
            </a:lvl3pPr>
            <a:lvl4pPr>
              <a:defRPr>
                <a:latin typeface="HGｺﾞｼｯｸM" panose="020B0609000000000000" pitchFamily="49" charset="-128"/>
                <a:ea typeface="HGｺﾞｼｯｸM" panose="020B0609000000000000" pitchFamily="49" charset="-128"/>
              </a:defRPr>
            </a:lvl4pPr>
            <a:lvl5pPr>
              <a:defRPr>
                <a:latin typeface="HGｺﾞｼｯｸM" panose="020B0609000000000000" pitchFamily="49" charset="-128"/>
                <a:ea typeface="HGｺﾞｼｯｸM" panose="020B0609000000000000" pitchFamily="49" charset="-128"/>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Tree>
    <p:extLst>
      <p:ext uri="{BB962C8B-B14F-4D97-AF65-F5344CB8AC3E}">
        <p14:creationId xmlns:p14="http://schemas.microsoft.com/office/powerpoint/2010/main" val="17476044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タイトルとコンテンツ">
    <p:spTree>
      <p:nvGrpSpPr>
        <p:cNvPr id="1" name=""/>
        <p:cNvGrpSpPr/>
        <p:nvPr/>
      </p:nvGrpSpPr>
      <p:grpSpPr>
        <a:xfrm>
          <a:off x="0" y="0"/>
          <a:ext cx="0" cy="0"/>
          <a:chOff x="0" y="0"/>
          <a:chExt cx="0" cy="0"/>
        </a:xfrm>
      </p:grpSpPr>
      <p:graphicFrame>
        <p:nvGraphicFramePr>
          <p:cNvPr id="4" name="オブジェクト 3" hidden="1"/>
          <p:cNvGraphicFramePr>
            <a:graphicFrameLocks noChangeAspect="1"/>
          </p:cNvGraphicFramePr>
          <p:nvPr userDrawn="1">
            <p:custDataLst>
              <p:tags r:id="rId1"/>
            </p:custDataLst>
          </p:nvPr>
        </p:nvGraphicFramePr>
        <p:xfrm>
          <a:off x="2295" y="2119"/>
          <a:ext cx="2292" cy="2116"/>
        </p:xfrm>
        <a:graphic>
          <a:graphicData uri="http://schemas.openxmlformats.org/presentationml/2006/ole">
            <mc:AlternateContent xmlns:mc="http://schemas.openxmlformats.org/markup-compatibility/2006">
              <mc:Choice xmlns:v="urn:schemas-microsoft-com:vml" Requires="v">
                <p:oleObj name="think-cell Slide" r:id="rId3" imgW="5715" imgH="5715" progId="TCLayout.ActiveDocument.1">
                  <p:embed/>
                </p:oleObj>
              </mc:Choice>
              <mc:Fallback>
                <p:oleObj name="think-cell Slide" r:id="rId3" imgW="5715" imgH="5715" progId="TCLayout.ActiveDocument.1">
                  <p:embed/>
                  <p:pic>
                    <p:nvPicPr>
                      <p:cNvPr id="4" name="オブジェクト 3" hidden="1"/>
                      <p:cNvPicPr/>
                      <p:nvPr/>
                    </p:nvPicPr>
                    <p:blipFill>
                      <a:blip r:embed="rId4"/>
                      <a:stretch>
                        <a:fillRect/>
                      </a:stretch>
                    </p:blipFill>
                    <p:spPr>
                      <a:xfrm>
                        <a:off x="2295" y="2119"/>
                        <a:ext cx="2292" cy="2116"/>
                      </a:xfrm>
                      <a:prstGeom prst="rect">
                        <a:avLst/>
                      </a:prstGeom>
                    </p:spPr>
                  </p:pic>
                </p:oleObj>
              </mc:Fallback>
            </mc:AlternateContent>
          </a:graphicData>
        </a:graphic>
      </p:graphicFrame>
      <p:sp>
        <p:nvSpPr>
          <p:cNvPr id="2" name="Title 1"/>
          <p:cNvSpPr>
            <a:spLocks noGrp="1"/>
          </p:cNvSpPr>
          <p:nvPr>
            <p:ph type="title"/>
          </p:nvPr>
        </p:nvSpPr>
        <p:spPr>
          <a:xfrm>
            <a:off x="346825" y="67556"/>
            <a:ext cx="9208339" cy="846029"/>
          </a:xfrm>
        </p:spPr>
        <p:txBody>
          <a:bodyPr/>
          <a:lstStyle>
            <a:lvl1pPr>
              <a:defRPr>
                <a:latin typeface="HGｺﾞｼｯｸM" panose="020B0609000000000000" pitchFamily="49" charset="-128"/>
                <a:ea typeface="HGｺﾞｼｯｸM" panose="020B0609000000000000" pitchFamily="49" charset="-128"/>
              </a:defRPr>
            </a:lvl1pPr>
          </a:lstStyle>
          <a:p>
            <a:r>
              <a:rPr lang="ja-JP" altLang="en-US" dirty="0"/>
              <a:t>マスター タイトルの書式設定</a:t>
            </a:r>
            <a:endParaRPr lang="en-US" dirty="0"/>
          </a:p>
        </p:txBody>
      </p:sp>
      <p:sp>
        <p:nvSpPr>
          <p:cNvPr id="6" name="Slide Number Placeholder 5"/>
          <p:cNvSpPr>
            <a:spLocks noGrp="1"/>
          </p:cNvSpPr>
          <p:nvPr>
            <p:ph type="sldNum" sz="quarter" idx="12"/>
          </p:nvPr>
        </p:nvSpPr>
        <p:spPr/>
        <p:txBody>
          <a:bodyPr/>
          <a:lstStyle>
            <a:lvl1pPr>
              <a:defRPr>
                <a:latin typeface="Proxima Nova"/>
              </a:defRPr>
            </a:lvl1pPr>
          </a:lstStyle>
          <a:p>
            <a:fld id="{2D3281FA-4AB9-2D49-806F-9BDE89B0B3EB}" type="slidenum">
              <a:rPr lang="en-US" smtClean="0"/>
              <a:t>‹#›</a:t>
            </a:fld>
            <a:endParaRPr lang="en-US"/>
          </a:p>
        </p:txBody>
      </p:sp>
      <p:sp>
        <p:nvSpPr>
          <p:cNvPr id="11" name="コンテンツ プレースホルダー 10"/>
          <p:cNvSpPr>
            <a:spLocks noGrp="1"/>
          </p:cNvSpPr>
          <p:nvPr>
            <p:ph sz="quarter" idx="13"/>
          </p:nvPr>
        </p:nvSpPr>
        <p:spPr>
          <a:xfrm>
            <a:off x="346075" y="943663"/>
            <a:ext cx="9213850" cy="540000"/>
          </a:xfrm>
        </p:spPr>
        <p:txBody>
          <a:bodyPr>
            <a:noAutofit/>
          </a:bodyPr>
          <a:lstStyle>
            <a:lvl1pPr>
              <a:spcAft>
                <a:spcPts val="0"/>
              </a:spcAft>
              <a:defRPr>
                <a:latin typeface="HGｺﾞｼｯｸM" panose="020B0609000000000000" pitchFamily="49" charset="-128"/>
                <a:ea typeface="HGｺﾞｼｯｸM" panose="020B0609000000000000" pitchFamily="49" charset="-128"/>
              </a:defRPr>
            </a:lvl1pPr>
          </a:lstStyle>
          <a:p>
            <a:pPr lvl="0"/>
            <a:r>
              <a:rPr kumimoji="1" lang="ja-JP" altLang="en-US" dirty="0"/>
              <a:t>マスター テキストの書式設定</a:t>
            </a:r>
          </a:p>
        </p:txBody>
      </p:sp>
      <p:sp>
        <p:nvSpPr>
          <p:cNvPr id="13" name="コンテンツ プレースホルダー 12"/>
          <p:cNvSpPr>
            <a:spLocks noGrp="1"/>
          </p:cNvSpPr>
          <p:nvPr>
            <p:ph sz="quarter" idx="14"/>
          </p:nvPr>
        </p:nvSpPr>
        <p:spPr>
          <a:xfrm>
            <a:off x="346075" y="1521643"/>
            <a:ext cx="9213850" cy="5042787"/>
          </a:xfrm>
        </p:spPr>
        <p:txBody>
          <a:bodyPr/>
          <a:lstStyle>
            <a:lvl1pPr>
              <a:defRPr>
                <a:latin typeface="HGｺﾞｼｯｸM" panose="020B0609000000000000" pitchFamily="49" charset="-128"/>
                <a:ea typeface="HGｺﾞｼｯｸM" panose="020B0609000000000000" pitchFamily="49" charset="-128"/>
              </a:defRPr>
            </a:lvl1pPr>
            <a:lvl2pPr>
              <a:defRPr>
                <a:latin typeface="HGｺﾞｼｯｸM" panose="020B0609000000000000" pitchFamily="49" charset="-128"/>
                <a:ea typeface="HGｺﾞｼｯｸM" panose="020B0609000000000000" pitchFamily="49" charset="-128"/>
              </a:defRPr>
            </a:lvl2pPr>
            <a:lvl3pPr>
              <a:defRPr>
                <a:latin typeface="HGｺﾞｼｯｸM" panose="020B0609000000000000" pitchFamily="49" charset="-128"/>
                <a:ea typeface="HGｺﾞｼｯｸM" panose="020B0609000000000000" pitchFamily="49" charset="-128"/>
              </a:defRPr>
            </a:lvl3pPr>
            <a:lvl4pPr>
              <a:defRPr>
                <a:latin typeface="HGｺﾞｼｯｸM" panose="020B0609000000000000" pitchFamily="49" charset="-128"/>
                <a:ea typeface="HGｺﾞｼｯｸM" panose="020B0609000000000000" pitchFamily="49" charset="-128"/>
              </a:defRPr>
            </a:lvl4pPr>
            <a:lvl5pPr>
              <a:defRPr>
                <a:latin typeface="HGｺﾞｼｯｸM" panose="020B0609000000000000" pitchFamily="49" charset="-128"/>
                <a:ea typeface="HGｺﾞｼｯｸM" panose="020B0609000000000000" pitchFamily="49" charset="-128"/>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Tree>
    <p:extLst>
      <p:ext uri="{BB962C8B-B14F-4D97-AF65-F5344CB8AC3E}">
        <p14:creationId xmlns:p14="http://schemas.microsoft.com/office/powerpoint/2010/main" val="1269539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FFFFFF"/>
        </a:solidFill>
        <a:effectLst/>
      </p:bgPr>
    </p:bg>
    <p:spTree>
      <p:nvGrpSpPr>
        <p:cNvPr id="1" name="Shape 107"/>
        <p:cNvGrpSpPr/>
        <p:nvPr/>
      </p:nvGrpSpPr>
      <p:grpSpPr>
        <a:xfrm>
          <a:off x="0" y="0"/>
          <a:ext cx="0" cy="0"/>
          <a:chOff x="0" y="0"/>
          <a:chExt cx="0" cy="0"/>
        </a:xfrm>
      </p:grpSpPr>
      <p:cxnSp>
        <p:nvCxnSpPr>
          <p:cNvPr id="108" name="Google Shape;108;p26"/>
          <p:cNvCxnSpPr/>
          <p:nvPr/>
        </p:nvCxnSpPr>
        <p:spPr>
          <a:xfrm>
            <a:off x="0" y="3997533"/>
            <a:ext cx="9906000" cy="0"/>
          </a:xfrm>
          <a:prstGeom prst="straightConnector1">
            <a:avLst/>
          </a:prstGeom>
          <a:noFill/>
          <a:ln w="19050" cap="flat" cmpd="sng">
            <a:solidFill>
              <a:srgbClr val="BD1273"/>
            </a:solidFill>
            <a:prstDash val="solid"/>
            <a:round/>
            <a:headEnd type="none" w="sm" len="sm"/>
            <a:tailEnd type="none" w="sm" len="sm"/>
          </a:ln>
        </p:spPr>
      </p:cxnSp>
      <p:sp>
        <p:nvSpPr>
          <p:cNvPr id="109" name="Google Shape;109;p26"/>
          <p:cNvSpPr txBox="1">
            <a:spLocks noGrp="1"/>
          </p:cNvSpPr>
          <p:nvPr>
            <p:ph type="ctrTitle"/>
          </p:nvPr>
        </p:nvSpPr>
        <p:spPr>
          <a:xfrm>
            <a:off x="552988" y="1676400"/>
            <a:ext cx="8800025" cy="2118000"/>
          </a:xfrm>
          <a:prstGeom prst="rect">
            <a:avLst/>
          </a:prstGeom>
          <a:noFill/>
          <a:ln>
            <a:noFill/>
          </a:ln>
        </p:spPr>
        <p:txBody>
          <a:bodyPr spcFirstLastPara="1" wrap="square" lIns="91425" tIns="91425" rIns="91425" bIns="91425" anchor="b" anchorCtr="0">
            <a:normAutofit/>
          </a:bodyPr>
          <a:lstStyle>
            <a:lvl1pPr lvl="0" algn="l" rtl="0">
              <a:lnSpc>
                <a:spcPct val="100000"/>
              </a:lnSpc>
              <a:spcBef>
                <a:spcPts val="0"/>
              </a:spcBef>
              <a:spcAft>
                <a:spcPts val="0"/>
              </a:spcAft>
              <a:buClr>
                <a:schemeClr val="lt1"/>
              </a:buClr>
              <a:buSzPts val="4800"/>
              <a:buNone/>
              <a:defRPr sz="5200">
                <a:solidFill>
                  <a:schemeClr val="lt1"/>
                </a:solidFill>
              </a:defRPr>
            </a:lvl1pPr>
            <a:lvl2pPr lvl="1" algn="l" rtl="0">
              <a:lnSpc>
                <a:spcPct val="100000"/>
              </a:lnSpc>
              <a:spcBef>
                <a:spcPts val="0"/>
              </a:spcBef>
              <a:spcAft>
                <a:spcPts val="0"/>
              </a:spcAft>
              <a:buClr>
                <a:schemeClr val="lt1"/>
              </a:buClr>
              <a:buSzPts val="4800"/>
              <a:buNone/>
              <a:defRPr sz="5200">
                <a:solidFill>
                  <a:schemeClr val="lt1"/>
                </a:solidFill>
              </a:defRPr>
            </a:lvl2pPr>
            <a:lvl3pPr lvl="2" algn="l" rtl="0">
              <a:lnSpc>
                <a:spcPct val="100000"/>
              </a:lnSpc>
              <a:spcBef>
                <a:spcPts val="0"/>
              </a:spcBef>
              <a:spcAft>
                <a:spcPts val="0"/>
              </a:spcAft>
              <a:buClr>
                <a:schemeClr val="lt1"/>
              </a:buClr>
              <a:buSzPts val="4800"/>
              <a:buNone/>
              <a:defRPr sz="5200">
                <a:solidFill>
                  <a:schemeClr val="lt1"/>
                </a:solidFill>
              </a:defRPr>
            </a:lvl3pPr>
            <a:lvl4pPr lvl="3" algn="l" rtl="0">
              <a:lnSpc>
                <a:spcPct val="100000"/>
              </a:lnSpc>
              <a:spcBef>
                <a:spcPts val="0"/>
              </a:spcBef>
              <a:spcAft>
                <a:spcPts val="0"/>
              </a:spcAft>
              <a:buClr>
                <a:schemeClr val="lt1"/>
              </a:buClr>
              <a:buSzPts val="4800"/>
              <a:buNone/>
              <a:defRPr sz="5200">
                <a:solidFill>
                  <a:schemeClr val="lt1"/>
                </a:solidFill>
              </a:defRPr>
            </a:lvl4pPr>
            <a:lvl5pPr lvl="4" algn="l" rtl="0">
              <a:lnSpc>
                <a:spcPct val="100000"/>
              </a:lnSpc>
              <a:spcBef>
                <a:spcPts val="0"/>
              </a:spcBef>
              <a:spcAft>
                <a:spcPts val="0"/>
              </a:spcAft>
              <a:buClr>
                <a:schemeClr val="lt1"/>
              </a:buClr>
              <a:buSzPts val="4800"/>
              <a:buNone/>
              <a:defRPr sz="5200">
                <a:solidFill>
                  <a:schemeClr val="lt1"/>
                </a:solidFill>
              </a:defRPr>
            </a:lvl5pPr>
            <a:lvl6pPr lvl="5" algn="l" rtl="0">
              <a:lnSpc>
                <a:spcPct val="100000"/>
              </a:lnSpc>
              <a:spcBef>
                <a:spcPts val="0"/>
              </a:spcBef>
              <a:spcAft>
                <a:spcPts val="0"/>
              </a:spcAft>
              <a:buClr>
                <a:schemeClr val="lt1"/>
              </a:buClr>
              <a:buSzPts val="4800"/>
              <a:buNone/>
              <a:defRPr sz="5200">
                <a:solidFill>
                  <a:schemeClr val="lt1"/>
                </a:solidFill>
              </a:defRPr>
            </a:lvl6pPr>
            <a:lvl7pPr lvl="6" algn="l" rtl="0">
              <a:lnSpc>
                <a:spcPct val="100000"/>
              </a:lnSpc>
              <a:spcBef>
                <a:spcPts val="0"/>
              </a:spcBef>
              <a:spcAft>
                <a:spcPts val="0"/>
              </a:spcAft>
              <a:buClr>
                <a:schemeClr val="lt1"/>
              </a:buClr>
              <a:buSzPts val="4800"/>
              <a:buNone/>
              <a:defRPr sz="5200">
                <a:solidFill>
                  <a:schemeClr val="lt1"/>
                </a:solidFill>
              </a:defRPr>
            </a:lvl7pPr>
            <a:lvl8pPr lvl="7" algn="l" rtl="0">
              <a:lnSpc>
                <a:spcPct val="100000"/>
              </a:lnSpc>
              <a:spcBef>
                <a:spcPts val="0"/>
              </a:spcBef>
              <a:spcAft>
                <a:spcPts val="0"/>
              </a:spcAft>
              <a:buClr>
                <a:schemeClr val="lt1"/>
              </a:buClr>
              <a:buSzPts val="4800"/>
              <a:buNone/>
              <a:defRPr sz="5200">
                <a:solidFill>
                  <a:schemeClr val="lt1"/>
                </a:solidFill>
              </a:defRPr>
            </a:lvl8pPr>
            <a:lvl9pPr lvl="8" algn="l" rtl="0">
              <a:lnSpc>
                <a:spcPct val="100000"/>
              </a:lnSpc>
              <a:spcBef>
                <a:spcPts val="0"/>
              </a:spcBef>
              <a:spcAft>
                <a:spcPts val="0"/>
              </a:spcAft>
              <a:buClr>
                <a:schemeClr val="lt1"/>
              </a:buClr>
              <a:buSzPts val="4800"/>
              <a:buNone/>
              <a:defRPr sz="5200">
                <a:solidFill>
                  <a:schemeClr val="lt1"/>
                </a:solidFill>
              </a:defRPr>
            </a:lvl9pPr>
          </a:lstStyle>
          <a:p>
            <a:endParaRPr/>
          </a:p>
        </p:txBody>
      </p:sp>
      <p:sp>
        <p:nvSpPr>
          <p:cNvPr id="110" name="Google Shape;110;p26"/>
          <p:cNvSpPr txBox="1">
            <a:spLocks noGrp="1"/>
          </p:cNvSpPr>
          <p:nvPr>
            <p:ph type="subTitle" idx="1"/>
          </p:nvPr>
        </p:nvSpPr>
        <p:spPr>
          <a:xfrm>
            <a:off x="552988" y="4243084"/>
            <a:ext cx="8800025" cy="8400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Clr>
                <a:schemeClr val="lt1"/>
              </a:buClr>
              <a:buSzPts val="2400"/>
              <a:buNone/>
              <a:defRPr sz="2600">
                <a:solidFill>
                  <a:schemeClr val="lt1"/>
                </a:solidFill>
              </a:defRPr>
            </a:lvl1pPr>
            <a:lvl2pPr lvl="1" algn="l" rtl="0">
              <a:lnSpc>
                <a:spcPct val="100000"/>
              </a:lnSpc>
              <a:spcBef>
                <a:spcPts val="0"/>
              </a:spcBef>
              <a:spcAft>
                <a:spcPts val="0"/>
              </a:spcAft>
              <a:buClr>
                <a:schemeClr val="lt1"/>
              </a:buClr>
              <a:buSzPts val="2400"/>
              <a:buNone/>
              <a:defRPr sz="2600">
                <a:solidFill>
                  <a:schemeClr val="lt1"/>
                </a:solidFill>
              </a:defRPr>
            </a:lvl2pPr>
            <a:lvl3pPr lvl="2" algn="l" rtl="0">
              <a:lnSpc>
                <a:spcPct val="100000"/>
              </a:lnSpc>
              <a:spcBef>
                <a:spcPts val="0"/>
              </a:spcBef>
              <a:spcAft>
                <a:spcPts val="0"/>
              </a:spcAft>
              <a:buClr>
                <a:schemeClr val="lt1"/>
              </a:buClr>
              <a:buSzPts val="2400"/>
              <a:buNone/>
              <a:defRPr sz="2600">
                <a:solidFill>
                  <a:schemeClr val="lt1"/>
                </a:solidFill>
              </a:defRPr>
            </a:lvl3pPr>
            <a:lvl4pPr lvl="3" algn="l" rtl="0">
              <a:lnSpc>
                <a:spcPct val="100000"/>
              </a:lnSpc>
              <a:spcBef>
                <a:spcPts val="0"/>
              </a:spcBef>
              <a:spcAft>
                <a:spcPts val="0"/>
              </a:spcAft>
              <a:buClr>
                <a:schemeClr val="lt1"/>
              </a:buClr>
              <a:buSzPts val="2400"/>
              <a:buNone/>
              <a:defRPr sz="2600">
                <a:solidFill>
                  <a:schemeClr val="lt1"/>
                </a:solidFill>
              </a:defRPr>
            </a:lvl4pPr>
            <a:lvl5pPr lvl="4" algn="l" rtl="0">
              <a:lnSpc>
                <a:spcPct val="100000"/>
              </a:lnSpc>
              <a:spcBef>
                <a:spcPts val="0"/>
              </a:spcBef>
              <a:spcAft>
                <a:spcPts val="0"/>
              </a:spcAft>
              <a:buClr>
                <a:schemeClr val="lt1"/>
              </a:buClr>
              <a:buSzPts val="2400"/>
              <a:buNone/>
              <a:defRPr sz="2600">
                <a:solidFill>
                  <a:schemeClr val="lt1"/>
                </a:solidFill>
              </a:defRPr>
            </a:lvl5pPr>
            <a:lvl6pPr lvl="5" algn="l" rtl="0">
              <a:lnSpc>
                <a:spcPct val="100000"/>
              </a:lnSpc>
              <a:spcBef>
                <a:spcPts val="0"/>
              </a:spcBef>
              <a:spcAft>
                <a:spcPts val="0"/>
              </a:spcAft>
              <a:buClr>
                <a:schemeClr val="lt1"/>
              </a:buClr>
              <a:buSzPts val="2400"/>
              <a:buNone/>
              <a:defRPr sz="2600">
                <a:solidFill>
                  <a:schemeClr val="lt1"/>
                </a:solidFill>
              </a:defRPr>
            </a:lvl6pPr>
            <a:lvl7pPr lvl="6" algn="l" rtl="0">
              <a:lnSpc>
                <a:spcPct val="100000"/>
              </a:lnSpc>
              <a:spcBef>
                <a:spcPts val="0"/>
              </a:spcBef>
              <a:spcAft>
                <a:spcPts val="0"/>
              </a:spcAft>
              <a:buClr>
                <a:schemeClr val="lt1"/>
              </a:buClr>
              <a:buSzPts val="2400"/>
              <a:buNone/>
              <a:defRPr sz="2600">
                <a:solidFill>
                  <a:schemeClr val="lt1"/>
                </a:solidFill>
              </a:defRPr>
            </a:lvl7pPr>
            <a:lvl8pPr lvl="7" algn="l" rtl="0">
              <a:lnSpc>
                <a:spcPct val="100000"/>
              </a:lnSpc>
              <a:spcBef>
                <a:spcPts val="0"/>
              </a:spcBef>
              <a:spcAft>
                <a:spcPts val="0"/>
              </a:spcAft>
              <a:buClr>
                <a:schemeClr val="lt1"/>
              </a:buClr>
              <a:buSzPts val="2400"/>
              <a:buNone/>
              <a:defRPr sz="2600">
                <a:solidFill>
                  <a:schemeClr val="lt1"/>
                </a:solidFill>
              </a:defRPr>
            </a:lvl8pPr>
            <a:lvl9pPr lvl="8" algn="l" rtl="0">
              <a:lnSpc>
                <a:spcPct val="100000"/>
              </a:lnSpc>
              <a:spcBef>
                <a:spcPts val="0"/>
              </a:spcBef>
              <a:spcAft>
                <a:spcPts val="0"/>
              </a:spcAft>
              <a:buClr>
                <a:schemeClr val="lt1"/>
              </a:buClr>
              <a:buSzPts val="2400"/>
              <a:buNone/>
              <a:defRPr sz="2600">
                <a:solidFill>
                  <a:schemeClr val="lt1"/>
                </a:solidFill>
              </a:defRPr>
            </a:lvl9pPr>
          </a:lstStyle>
          <a:p>
            <a:endParaRPr/>
          </a:p>
        </p:txBody>
      </p:sp>
      <p:sp>
        <p:nvSpPr>
          <p:cNvPr id="111" name="Google Shape;111;p26"/>
          <p:cNvSpPr txBox="1">
            <a:spLocks noGrp="1"/>
          </p:cNvSpPr>
          <p:nvPr>
            <p:ph type="sldNum" idx="12"/>
          </p:nvPr>
        </p:nvSpPr>
        <p:spPr>
          <a:xfrm>
            <a:off x="4655796" y="6209356"/>
            <a:ext cx="594425" cy="5248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83" b="0" i="0" u="none" strike="noStrike" cap="none">
                <a:solidFill>
                  <a:schemeClr val="lt1"/>
                </a:solidFill>
                <a:latin typeface="Proxima Nova"/>
                <a:ea typeface="Proxima Nova"/>
                <a:cs typeface="Proxima Nova"/>
                <a:sym typeface="Proxima Nova"/>
              </a:defRPr>
            </a:lvl1pPr>
            <a:lvl2pPr marL="0" marR="0" lvl="1" indent="0" algn="r" rtl="0">
              <a:lnSpc>
                <a:spcPct val="100000"/>
              </a:lnSpc>
              <a:spcBef>
                <a:spcPts val="0"/>
              </a:spcBef>
              <a:spcAft>
                <a:spcPts val="0"/>
              </a:spcAft>
              <a:buClr>
                <a:srgbClr val="000000"/>
              </a:buClr>
              <a:buSzPts val="1000"/>
              <a:buFont typeface="Arial"/>
              <a:buNone/>
              <a:defRPr sz="1083" b="0" i="0" u="none" strike="noStrike" cap="none">
                <a:solidFill>
                  <a:schemeClr val="lt1"/>
                </a:solidFill>
                <a:latin typeface="Proxima Nova"/>
                <a:ea typeface="Proxima Nova"/>
                <a:cs typeface="Proxima Nova"/>
                <a:sym typeface="Proxima Nova"/>
              </a:defRPr>
            </a:lvl2pPr>
            <a:lvl3pPr marL="0" marR="0" lvl="2" indent="0" algn="r" rtl="0">
              <a:lnSpc>
                <a:spcPct val="100000"/>
              </a:lnSpc>
              <a:spcBef>
                <a:spcPts val="0"/>
              </a:spcBef>
              <a:spcAft>
                <a:spcPts val="0"/>
              </a:spcAft>
              <a:buClr>
                <a:srgbClr val="000000"/>
              </a:buClr>
              <a:buSzPts val="1000"/>
              <a:buFont typeface="Arial"/>
              <a:buNone/>
              <a:defRPr sz="1083" b="0" i="0" u="none" strike="noStrike" cap="none">
                <a:solidFill>
                  <a:schemeClr val="lt1"/>
                </a:solidFill>
                <a:latin typeface="Proxima Nova"/>
                <a:ea typeface="Proxima Nova"/>
                <a:cs typeface="Proxima Nova"/>
                <a:sym typeface="Proxima Nova"/>
              </a:defRPr>
            </a:lvl3pPr>
            <a:lvl4pPr marL="0" marR="0" lvl="3" indent="0" algn="r" rtl="0">
              <a:lnSpc>
                <a:spcPct val="100000"/>
              </a:lnSpc>
              <a:spcBef>
                <a:spcPts val="0"/>
              </a:spcBef>
              <a:spcAft>
                <a:spcPts val="0"/>
              </a:spcAft>
              <a:buClr>
                <a:srgbClr val="000000"/>
              </a:buClr>
              <a:buSzPts val="1000"/>
              <a:buFont typeface="Arial"/>
              <a:buNone/>
              <a:defRPr sz="1083" b="0" i="0" u="none" strike="noStrike" cap="none">
                <a:solidFill>
                  <a:schemeClr val="lt1"/>
                </a:solidFill>
                <a:latin typeface="Proxima Nova"/>
                <a:ea typeface="Proxima Nova"/>
                <a:cs typeface="Proxima Nova"/>
                <a:sym typeface="Proxima Nova"/>
              </a:defRPr>
            </a:lvl4pPr>
            <a:lvl5pPr marL="0" marR="0" lvl="4" indent="0" algn="r" rtl="0">
              <a:lnSpc>
                <a:spcPct val="100000"/>
              </a:lnSpc>
              <a:spcBef>
                <a:spcPts val="0"/>
              </a:spcBef>
              <a:spcAft>
                <a:spcPts val="0"/>
              </a:spcAft>
              <a:buClr>
                <a:srgbClr val="000000"/>
              </a:buClr>
              <a:buSzPts val="1000"/>
              <a:buFont typeface="Arial"/>
              <a:buNone/>
              <a:defRPr sz="1083" b="0" i="0" u="none" strike="noStrike" cap="none">
                <a:solidFill>
                  <a:schemeClr val="lt1"/>
                </a:solidFill>
                <a:latin typeface="Proxima Nova"/>
                <a:ea typeface="Proxima Nova"/>
                <a:cs typeface="Proxima Nova"/>
                <a:sym typeface="Proxima Nova"/>
              </a:defRPr>
            </a:lvl5pPr>
            <a:lvl6pPr marL="0" marR="0" lvl="5" indent="0" algn="r" rtl="0">
              <a:lnSpc>
                <a:spcPct val="100000"/>
              </a:lnSpc>
              <a:spcBef>
                <a:spcPts val="0"/>
              </a:spcBef>
              <a:spcAft>
                <a:spcPts val="0"/>
              </a:spcAft>
              <a:buClr>
                <a:srgbClr val="000000"/>
              </a:buClr>
              <a:buSzPts val="1000"/>
              <a:buFont typeface="Arial"/>
              <a:buNone/>
              <a:defRPr sz="1083" b="0" i="0" u="none" strike="noStrike" cap="none">
                <a:solidFill>
                  <a:schemeClr val="lt1"/>
                </a:solidFill>
                <a:latin typeface="Proxima Nova"/>
                <a:ea typeface="Proxima Nova"/>
                <a:cs typeface="Proxima Nova"/>
                <a:sym typeface="Proxima Nova"/>
              </a:defRPr>
            </a:lvl6pPr>
            <a:lvl7pPr marL="0" marR="0" lvl="6" indent="0" algn="r" rtl="0">
              <a:lnSpc>
                <a:spcPct val="100000"/>
              </a:lnSpc>
              <a:spcBef>
                <a:spcPts val="0"/>
              </a:spcBef>
              <a:spcAft>
                <a:spcPts val="0"/>
              </a:spcAft>
              <a:buClr>
                <a:srgbClr val="000000"/>
              </a:buClr>
              <a:buSzPts val="1000"/>
              <a:buFont typeface="Arial"/>
              <a:buNone/>
              <a:defRPr sz="1083" b="0" i="0" u="none" strike="noStrike" cap="none">
                <a:solidFill>
                  <a:schemeClr val="lt1"/>
                </a:solidFill>
                <a:latin typeface="Proxima Nova"/>
                <a:ea typeface="Proxima Nova"/>
                <a:cs typeface="Proxima Nova"/>
                <a:sym typeface="Proxima Nova"/>
              </a:defRPr>
            </a:lvl7pPr>
            <a:lvl8pPr marL="0" marR="0" lvl="7" indent="0" algn="r" rtl="0">
              <a:lnSpc>
                <a:spcPct val="100000"/>
              </a:lnSpc>
              <a:spcBef>
                <a:spcPts val="0"/>
              </a:spcBef>
              <a:spcAft>
                <a:spcPts val="0"/>
              </a:spcAft>
              <a:buClr>
                <a:srgbClr val="000000"/>
              </a:buClr>
              <a:buSzPts val="1000"/>
              <a:buFont typeface="Arial"/>
              <a:buNone/>
              <a:defRPr sz="1083" b="0" i="0" u="none" strike="noStrike" cap="none">
                <a:solidFill>
                  <a:schemeClr val="lt1"/>
                </a:solidFill>
                <a:latin typeface="Proxima Nova"/>
                <a:ea typeface="Proxima Nova"/>
                <a:cs typeface="Proxima Nova"/>
                <a:sym typeface="Proxima Nova"/>
              </a:defRPr>
            </a:lvl8pPr>
            <a:lvl9pPr marL="0" marR="0" lvl="8" indent="0" algn="r" rtl="0">
              <a:lnSpc>
                <a:spcPct val="100000"/>
              </a:lnSpc>
              <a:spcBef>
                <a:spcPts val="0"/>
              </a:spcBef>
              <a:spcAft>
                <a:spcPts val="0"/>
              </a:spcAft>
              <a:buClr>
                <a:srgbClr val="000000"/>
              </a:buClr>
              <a:buSzPts val="1000"/>
              <a:buFont typeface="Arial"/>
              <a:buNone/>
              <a:defRPr sz="1083" b="0" i="0" u="none" strike="noStrike" cap="none">
                <a:solidFill>
                  <a:schemeClr val="lt1"/>
                </a:solidFill>
                <a:latin typeface="Proxima Nova"/>
                <a:ea typeface="Proxima Nova"/>
                <a:cs typeface="Proxima Nova"/>
                <a:sym typeface="Proxima Nova"/>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86780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21"/>
        <p:cNvGrpSpPr/>
        <p:nvPr/>
      </p:nvGrpSpPr>
      <p:grpSpPr>
        <a:xfrm>
          <a:off x="0" y="0"/>
          <a:ext cx="0" cy="0"/>
          <a:chOff x="0" y="0"/>
          <a:chExt cx="0" cy="0"/>
        </a:xfrm>
      </p:grpSpPr>
      <p:sp>
        <p:nvSpPr>
          <p:cNvPr id="122" name="Google Shape;122;p29"/>
          <p:cNvSpPr txBox="1">
            <a:spLocks noGrp="1"/>
          </p:cNvSpPr>
          <p:nvPr>
            <p:ph type="title"/>
          </p:nvPr>
        </p:nvSpPr>
        <p:spPr>
          <a:xfrm>
            <a:off x="337675" y="593367"/>
            <a:ext cx="9230650" cy="7636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23" name="Google Shape;123;p29"/>
          <p:cNvSpPr txBox="1">
            <a:spLocks noGrp="1"/>
          </p:cNvSpPr>
          <p:nvPr>
            <p:ph type="body" idx="1"/>
          </p:nvPr>
        </p:nvSpPr>
        <p:spPr>
          <a:xfrm>
            <a:off x="337675" y="1536633"/>
            <a:ext cx="4333225" cy="4555200"/>
          </a:xfrm>
          <a:prstGeom prst="rect">
            <a:avLst/>
          </a:prstGeom>
          <a:noFill/>
          <a:ln>
            <a:noFill/>
          </a:ln>
        </p:spPr>
        <p:txBody>
          <a:bodyPr spcFirstLastPara="1" wrap="square" lIns="91425" tIns="91425" rIns="91425" bIns="91425" anchor="t" anchorCtr="0">
            <a:normAutofit/>
          </a:bodyPr>
          <a:lstStyle>
            <a:lvl1pPr marL="495285" lvl="0" indent="-343948" algn="l" rtl="0">
              <a:lnSpc>
                <a:spcPct val="115000"/>
              </a:lnSpc>
              <a:spcBef>
                <a:spcPts val="0"/>
              </a:spcBef>
              <a:spcAft>
                <a:spcPts val="0"/>
              </a:spcAft>
              <a:buSzPts val="1400"/>
              <a:buChar char="●"/>
              <a:defRPr sz="1517"/>
            </a:lvl1pPr>
            <a:lvl2pPr marL="990570" lvl="1" indent="-330190" algn="l" rtl="0">
              <a:lnSpc>
                <a:spcPct val="115000"/>
              </a:lnSpc>
              <a:spcBef>
                <a:spcPts val="0"/>
              </a:spcBef>
              <a:spcAft>
                <a:spcPts val="0"/>
              </a:spcAft>
              <a:buSzPts val="1200"/>
              <a:buChar char="○"/>
              <a:defRPr sz="1300"/>
            </a:lvl2pPr>
            <a:lvl3pPr marL="1485854" lvl="2" indent="-330190" algn="l" rtl="0">
              <a:lnSpc>
                <a:spcPct val="115000"/>
              </a:lnSpc>
              <a:spcBef>
                <a:spcPts val="0"/>
              </a:spcBef>
              <a:spcAft>
                <a:spcPts val="0"/>
              </a:spcAft>
              <a:buSzPts val="1200"/>
              <a:buChar char="■"/>
              <a:defRPr sz="1300"/>
            </a:lvl3pPr>
            <a:lvl4pPr marL="1981139" lvl="3" indent="-330190" algn="l" rtl="0">
              <a:lnSpc>
                <a:spcPct val="115000"/>
              </a:lnSpc>
              <a:spcBef>
                <a:spcPts val="0"/>
              </a:spcBef>
              <a:spcAft>
                <a:spcPts val="0"/>
              </a:spcAft>
              <a:buSzPts val="1200"/>
              <a:buChar char="●"/>
              <a:defRPr sz="1300"/>
            </a:lvl4pPr>
            <a:lvl5pPr marL="2476424" lvl="4" indent="-330190" algn="l" rtl="0">
              <a:lnSpc>
                <a:spcPct val="115000"/>
              </a:lnSpc>
              <a:spcBef>
                <a:spcPts val="0"/>
              </a:spcBef>
              <a:spcAft>
                <a:spcPts val="0"/>
              </a:spcAft>
              <a:buSzPts val="1200"/>
              <a:buChar char="○"/>
              <a:defRPr sz="1300"/>
            </a:lvl5pPr>
            <a:lvl6pPr marL="2971709" lvl="5" indent="-330190" algn="l" rtl="0">
              <a:lnSpc>
                <a:spcPct val="115000"/>
              </a:lnSpc>
              <a:spcBef>
                <a:spcPts val="0"/>
              </a:spcBef>
              <a:spcAft>
                <a:spcPts val="0"/>
              </a:spcAft>
              <a:buSzPts val="1200"/>
              <a:buChar char="■"/>
              <a:defRPr sz="1300"/>
            </a:lvl6pPr>
            <a:lvl7pPr marL="3466993" lvl="6" indent="-330190" algn="l" rtl="0">
              <a:lnSpc>
                <a:spcPct val="115000"/>
              </a:lnSpc>
              <a:spcBef>
                <a:spcPts val="0"/>
              </a:spcBef>
              <a:spcAft>
                <a:spcPts val="0"/>
              </a:spcAft>
              <a:buSzPts val="1200"/>
              <a:buChar char="●"/>
              <a:defRPr sz="1300"/>
            </a:lvl7pPr>
            <a:lvl8pPr marL="3962278" lvl="7" indent="-330190" algn="l" rtl="0">
              <a:lnSpc>
                <a:spcPct val="115000"/>
              </a:lnSpc>
              <a:spcBef>
                <a:spcPts val="0"/>
              </a:spcBef>
              <a:spcAft>
                <a:spcPts val="0"/>
              </a:spcAft>
              <a:buSzPts val="1200"/>
              <a:buChar char="○"/>
              <a:defRPr sz="1300"/>
            </a:lvl8pPr>
            <a:lvl9pPr marL="4457563" lvl="8" indent="-330190" algn="l" rtl="0">
              <a:lnSpc>
                <a:spcPct val="115000"/>
              </a:lnSpc>
              <a:spcBef>
                <a:spcPts val="0"/>
              </a:spcBef>
              <a:spcAft>
                <a:spcPts val="0"/>
              </a:spcAft>
              <a:buSzPts val="1200"/>
              <a:buChar char="■"/>
              <a:defRPr sz="1300"/>
            </a:lvl9pPr>
          </a:lstStyle>
          <a:p>
            <a:endParaRPr/>
          </a:p>
        </p:txBody>
      </p:sp>
      <p:sp>
        <p:nvSpPr>
          <p:cNvPr id="124" name="Google Shape;124;p29"/>
          <p:cNvSpPr txBox="1">
            <a:spLocks noGrp="1"/>
          </p:cNvSpPr>
          <p:nvPr>
            <p:ph type="body" idx="2"/>
          </p:nvPr>
        </p:nvSpPr>
        <p:spPr>
          <a:xfrm>
            <a:off x="5235100" y="1536633"/>
            <a:ext cx="4333225" cy="4555200"/>
          </a:xfrm>
          <a:prstGeom prst="rect">
            <a:avLst/>
          </a:prstGeom>
          <a:noFill/>
          <a:ln>
            <a:noFill/>
          </a:ln>
        </p:spPr>
        <p:txBody>
          <a:bodyPr spcFirstLastPara="1" wrap="square" lIns="91425" tIns="91425" rIns="91425" bIns="91425" anchor="t" anchorCtr="0">
            <a:normAutofit/>
          </a:bodyPr>
          <a:lstStyle>
            <a:lvl1pPr marL="495285" lvl="0" indent="-343948" algn="l" rtl="0">
              <a:lnSpc>
                <a:spcPct val="115000"/>
              </a:lnSpc>
              <a:spcBef>
                <a:spcPts val="0"/>
              </a:spcBef>
              <a:spcAft>
                <a:spcPts val="0"/>
              </a:spcAft>
              <a:buSzPts val="1400"/>
              <a:buChar char="●"/>
              <a:defRPr sz="1517"/>
            </a:lvl1pPr>
            <a:lvl2pPr marL="990570" lvl="1" indent="-330190" algn="l" rtl="0">
              <a:lnSpc>
                <a:spcPct val="115000"/>
              </a:lnSpc>
              <a:spcBef>
                <a:spcPts val="0"/>
              </a:spcBef>
              <a:spcAft>
                <a:spcPts val="0"/>
              </a:spcAft>
              <a:buSzPts val="1200"/>
              <a:buChar char="○"/>
              <a:defRPr sz="1300"/>
            </a:lvl2pPr>
            <a:lvl3pPr marL="1485854" lvl="2" indent="-330190" algn="l" rtl="0">
              <a:lnSpc>
                <a:spcPct val="115000"/>
              </a:lnSpc>
              <a:spcBef>
                <a:spcPts val="0"/>
              </a:spcBef>
              <a:spcAft>
                <a:spcPts val="0"/>
              </a:spcAft>
              <a:buSzPts val="1200"/>
              <a:buChar char="■"/>
              <a:defRPr sz="1300"/>
            </a:lvl3pPr>
            <a:lvl4pPr marL="1981139" lvl="3" indent="-330190" algn="l" rtl="0">
              <a:lnSpc>
                <a:spcPct val="115000"/>
              </a:lnSpc>
              <a:spcBef>
                <a:spcPts val="0"/>
              </a:spcBef>
              <a:spcAft>
                <a:spcPts val="0"/>
              </a:spcAft>
              <a:buSzPts val="1200"/>
              <a:buChar char="●"/>
              <a:defRPr sz="1300"/>
            </a:lvl4pPr>
            <a:lvl5pPr marL="2476424" lvl="4" indent="-330190" algn="l" rtl="0">
              <a:lnSpc>
                <a:spcPct val="115000"/>
              </a:lnSpc>
              <a:spcBef>
                <a:spcPts val="0"/>
              </a:spcBef>
              <a:spcAft>
                <a:spcPts val="0"/>
              </a:spcAft>
              <a:buSzPts val="1200"/>
              <a:buChar char="○"/>
              <a:defRPr sz="1300"/>
            </a:lvl5pPr>
            <a:lvl6pPr marL="2971709" lvl="5" indent="-330190" algn="l" rtl="0">
              <a:lnSpc>
                <a:spcPct val="115000"/>
              </a:lnSpc>
              <a:spcBef>
                <a:spcPts val="0"/>
              </a:spcBef>
              <a:spcAft>
                <a:spcPts val="0"/>
              </a:spcAft>
              <a:buSzPts val="1200"/>
              <a:buChar char="■"/>
              <a:defRPr sz="1300"/>
            </a:lvl6pPr>
            <a:lvl7pPr marL="3466993" lvl="6" indent="-330190" algn="l" rtl="0">
              <a:lnSpc>
                <a:spcPct val="115000"/>
              </a:lnSpc>
              <a:spcBef>
                <a:spcPts val="0"/>
              </a:spcBef>
              <a:spcAft>
                <a:spcPts val="0"/>
              </a:spcAft>
              <a:buSzPts val="1200"/>
              <a:buChar char="●"/>
              <a:defRPr sz="1300"/>
            </a:lvl7pPr>
            <a:lvl8pPr marL="3962278" lvl="7" indent="-330190" algn="l" rtl="0">
              <a:lnSpc>
                <a:spcPct val="115000"/>
              </a:lnSpc>
              <a:spcBef>
                <a:spcPts val="0"/>
              </a:spcBef>
              <a:spcAft>
                <a:spcPts val="0"/>
              </a:spcAft>
              <a:buSzPts val="1200"/>
              <a:buChar char="○"/>
              <a:defRPr sz="1300"/>
            </a:lvl8pPr>
            <a:lvl9pPr marL="4457563" lvl="8" indent="-330190" algn="l" rtl="0">
              <a:lnSpc>
                <a:spcPct val="115000"/>
              </a:lnSpc>
              <a:spcBef>
                <a:spcPts val="0"/>
              </a:spcBef>
              <a:spcAft>
                <a:spcPts val="0"/>
              </a:spcAft>
              <a:buSzPts val="1200"/>
              <a:buChar char="■"/>
              <a:defRPr sz="1300"/>
            </a:lvl9pPr>
          </a:lstStyle>
          <a:p>
            <a:endParaRPr/>
          </a:p>
        </p:txBody>
      </p:sp>
      <p:sp>
        <p:nvSpPr>
          <p:cNvPr id="125" name="Google Shape;125;p29"/>
          <p:cNvSpPr txBox="1">
            <a:spLocks noGrp="1"/>
          </p:cNvSpPr>
          <p:nvPr>
            <p:ph type="sldNum" idx="12"/>
          </p:nvPr>
        </p:nvSpPr>
        <p:spPr>
          <a:xfrm>
            <a:off x="4655796" y="6209356"/>
            <a:ext cx="594425" cy="5248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83" b="0" i="0" u="none" strike="noStrike" cap="none">
                <a:solidFill>
                  <a:schemeClr val="dk1"/>
                </a:solidFill>
                <a:latin typeface="Proxima Nova"/>
                <a:ea typeface="Proxima Nova"/>
                <a:cs typeface="Proxima Nova"/>
                <a:sym typeface="Proxima Nova"/>
              </a:defRPr>
            </a:lvl1pPr>
            <a:lvl2pPr marL="0" marR="0" lvl="1" indent="0" algn="r" rtl="0">
              <a:lnSpc>
                <a:spcPct val="100000"/>
              </a:lnSpc>
              <a:spcBef>
                <a:spcPts val="0"/>
              </a:spcBef>
              <a:spcAft>
                <a:spcPts val="0"/>
              </a:spcAft>
              <a:buClr>
                <a:srgbClr val="000000"/>
              </a:buClr>
              <a:buSzPts val="1000"/>
              <a:buFont typeface="Arial"/>
              <a:buNone/>
              <a:defRPr sz="1083" b="0" i="0" u="none" strike="noStrike" cap="none">
                <a:solidFill>
                  <a:schemeClr val="dk1"/>
                </a:solidFill>
                <a:latin typeface="Proxima Nova"/>
                <a:ea typeface="Proxima Nova"/>
                <a:cs typeface="Proxima Nova"/>
                <a:sym typeface="Proxima Nova"/>
              </a:defRPr>
            </a:lvl2pPr>
            <a:lvl3pPr marL="0" marR="0" lvl="2" indent="0" algn="r" rtl="0">
              <a:lnSpc>
                <a:spcPct val="100000"/>
              </a:lnSpc>
              <a:spcBef>
                <a:spcPts val="0"/>
              </a:spcBef>
              <a:spcAft>
                <a:spcPts val="0"/>
              </a:spcAft>
              <a:buClr>
                <a:srgbClr val="000000"/>
              </a:buClr>
              <a:buSzPts val="1000"/>
              <a:buFont typeface="Arial"/>
              <a:buNone/>
              <a:defRPr sz="1083" b="0" i="0" u="none" strike="noStrike" cap="none">
                <a:solidFill>
                  <a:schemeClr val="dk1"/>
                </a:solidFill>
                <a:latin typeface="Proxima Nova"/>
                <a:ea typeface="Proxima Nova"/>
                <a:cs typeface="Proxima Nova"/>
                <a:sym typeface="Proxima Nova"/>
              </a:defRPr>
            </a:lvl3pPr>
            <a:lvl4pPr marL="0" marR="0" lvl="3" indent="0" algn="r" rtl="0">
              <a:lnSpc>
                <a:spcPct val="100000"/>
              </a:lnSpc>
              <a:spcBef>
                <a:spcPts val="0"/>
              </a:spcBef>
              <a:spcAft>
                <a:spcPts val="0"/>
              </a:spcAft>
              <a:buClr>
                <a:srgbClr val="000000"/>
              </a:buClr>
              <a:buSzPts val="1000"/>
              <a:buFont typeface="Arial"/>
              <a:buNone/>
              <a:defRPr sz="1083" b="0" i="0" u="none" strike="noStrike" cap="none">
                <a:solidFill>
                  <a:schemeClr val="dk1"/>
                </a:solidFill>
                <a:latin typeface="Proxima Nova"/>
                <a:ea typeface="Proxima Nova"/>
                <a:cs typeface="Proxima Nova"/>
                <a:sym typeface="Proxima Nova"/>
              </a:defRPr>
            </a:lvl4pPr>
            <a:lvl5pPr marL="0" marR="0" lvl="4" indent="0" algn="r" rtl="0">
              <a:lnSpc>
                <a:spcPct val="100000"/>
              </a:lnSpc>
              <a:spcBef>
                <a:spcPts val="0"/>
              </a:spcBef>
              <a:spcAft>
                <a:spcPts val="0"/>
              </a:spcAft>
              <a:buClr>
                <a:srgbClr val="000000"/>
              </a:buClr>
              <a:buSzPts val="1000"/>
              <a:buFont typeface="Arial"/>
              <a:buNone/>
              <a:defRPr sz="1083" b="0" i="0" u="none" strike="noStrike" cap="none">
                <a:solidFill>
                  <a:schemeClr val="dk1"/>
                </a:solidFill>
                <a:latin typeface="Proxima Nova"/>
                <a:ea typeface="Proxima Nova"/>
                <a:cs typeface="Proxima Nova"/>
                <a:sym typeface="Proxima Nova"/>
              </a:defRPr>
            </a:lvl5pPr>
            <a:lvl6pPr marL="0" marR="0" lvl="5" indent="0" algn="r" rtl="0">
              <a:lnSpc>
                <a:spcPct val="100000"/>
              </a:lnSpc>
              <a:spcBef>
                <a:spcPts val="0"/>
              </a:spcBef>
              <a:spcAft>
                <a:spcPts val="0"/>
              </a:spcAft>
              <a:buClr>
                <a:srgbClr val="000000"/>
              </a:buClr>
              <a:buSzPts val="1000"/>
              <a:buFont typeface="Arial"/>
              <a:buNone/>
              <a:defRPr sz="1083" b="0" i="0" u="none" strike="noStrike" cap="none">
                <a:solidFill>
                  <a:schemeClr val="dk1"/>
                </a:solidFill>
                <a:latin typeface="Proxima Nova"/>
                <a:ea typeface="Proxima Nova"/>
                <a:cs typeface="Proxima Nova"/>
                <a:sym typeface="Proxima Nova"/>
              </a:defRPr>
            </a:lvl6pPr>
            <a:lvl7pPr marL="0" marR="0" lvl="6" indent="0" algn="r" rtl="0">
              <a:lnSpc>
                <a:spcPct val="100000"/>
              </a:lnSpc>
              <a:spcBef>
                <a:spcPts val="0"/>
              </a:spcBef>
              <a:spcAft>
                <a:spcPts val="0"/>
              </a:spcAft>
              <a:buClr>
                <a:srgbClr val="000000"/>
              </a:buClr>
              <a:buSzPts val="1000"/>
              <a:buFont typeface="Arial"/>
              <a:buNone/>
              <a:defRPr sz="1083" b="0" i="0" u="none" strike="noStrike" cap="none">
                <a:solidFill>
                  <a:schemeClr val="dk1"/>
                </a:solidFill>
                <a:latin typeface="Proxima Nova"/>
                <a:ea typeface="Proxima Nova"/>
                <a:cs typeface="Proxima Nova"/>
                <a:sym typeface="Proxima Nova"/>
              </a:defRPr>
            </a:lvl7pPr>
            <a:lvl8pPr marL="0" marR="0" lvl="7" indent="0" algn="r" rtl="0">
              <a:lnSpc>
                <a:spcPct val="100000"/>
              </a:lnSpc>
              <a:spcBef>
                <a:spcPts val="0"/>
              </a:spcBef>
              <a:spcAft>
                <a:spcPts val="0"/>
              </a:spcAft>
              <a:buClr>
                <a:srgbClr val="000000"/>
              </a:buClr>
              <a:buSzPts val="1000"/>
              <a:buFont typeface="Arial"/>
              <a:buNone/>
              <a:defRPr sz="1083" b="0" i="0" u="none" strike="noStrike" cap="none">
                <a:solidFill>
                  <a:schemeClr val="dk1"/>
                </a:solidFill>
                <a:latin typeface="Proxima Nova"/>
                <a:ea typeface="Proxima Nova"/>
                <a:cs typeface="Proxima Nova"/>
                <a:sym typeface="Proxima Nova"/>
              </a:defRPr>
            </a:lvl8pPr>
            <a:lvl9pPr marL="0" marR="0" lvl="8" indent="0" algn="r" rtl="0">
              <a:lnSpc>
                <a:spcPct val="100000"/>
              </a:lnSpc>
              <a:spcBef>
                <a:spcPts val="0"/>
              </a:spcBef>
              <a:spcAft>
                <a:spcPts val="0"/>
              </a:spcAft>
              <a:buClr>
                <a:srgbClr val="000000"/>
              </a:buClr>
              <a:buSzPts val="1000"/>
              <a:buFont typeface="Arial"/>
              <a:buNone/>
              <a:defRPr sz="1083" b="0" i="0" u="none" strike="noStrike" cap="none">
                <a:solidFill>
                  <a:schemeClr val="dk1"/>
                </a:solidFill>
                <a:latin typeface="Proxima Nova"/>
                <a:ea typeface="Proxima Nova"/>
                <a:cs typeface="Proxima Nova"/>
                <a:sym typeface="Proxima Nova"/>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768817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6"/>
        <p:cNvGrpSpPr/>
        <p:nvPr/>
      </p:nvGrpSpPr>
      <p:grpSpPr>
        <a:xfrm>
          <a:off x="0" y="0"/>
          <a:ext cx="0" cy="0"/>
          <a:chOff x="0" y="0"/>
          <a:chExt cx="0" cy="0"/>
        </a:xfrm>
      </p:grpSpPr>
      <p:sp>
        <p:nvSpPr>
          <p:cNvPr id="127" name="Google Shape;127;p30"/>
          <p:cNvSpPr txBox="1">
            <a:spLocks noGrp="1"/>
          </p:cNvSpPr>
          <p:nvPr>
            <p:ph type="title"/>
          </p:nvPr>
        </p:nvSpPr>
        <p:spPr>
          <a:xfrm>
            <a:off x="337675" y="593367"/>
            <a:ext cx="9230650" cy="7636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28" name="Google Shape;128;p30"/>
          <p:cNvSpPr txBox="1">
            <a:spLocks noGrp="1"/>
          </p:cNvSpPr>
          <p:nvPr>
            <p:ph type="sldNum" idx="12"/>
          </p:nvPr>
        </p:nvSpPr>
        <p:spPr>
          <a:xfrm>
            <a:off x="4655796" y="6209356"/>
            <a:ext cx="594425" cy="5248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83" b="0" i="0" u="none" strike="noStrike" cap="none">
                <a:solidFill>
                  <a:schemeClr val="dk1"/>
                </a:solidFill>
                <a:latin typeface="Proxima Nova"/>
                <a:ea typeface="Proxima Nova"/>
                <a:cs typeface="Proxima Nova"/>
                <a:sym typeface="Proxima Nova"/>
              </a:defRPr>
            </a:lvl1pPr>
            <a:lvl2pPr marL="0" marR="0" lvl="1" indent="0" algn="r" rtl="0">
              <a:lnSpc>
                <a:spcPct val="100000"/>
              </a:lnSpc>
              <a:spcBef>
                <a:spcPts val="0"/>
              </a:spcBef>
              <a:spcAft>
                <a:spcPts val="0"/>
              </a:spcAft>
              <a:buClr>
                <a:srgbClr val="000000"/>
              </a:buClr>
              <a:buSzPts val="1000"/>
              <a:buFont typeface="Arial"/>
              <a:buNone/>
              <a:defRPr sz="1083" b="0" i="0" u="none" strike="noStrike" cap="none">
                <a:solidFill>
                  <a:schemeClr val="dk1"/>
                </a:solidFill>
                <a:latin typeface="Proxima Nova"/>
                <a:ea typeface="Proxima Nova"/>
                <a:cs typeface="Proxima Nova"/>
                <a:sym typeface="Proxima Nova"/>
              </a:defRPr>
            </a:lvl2pPr>
            <a:lvl3pPr marL="0" marR="0" lvl="2" indent="0" algn="r" rtl="0">
              <a:lnSpc>
                <a:spcPct val="100000"/>
              </a:lnSpc>
              <a:spcBef>
                <a:spcPts val="0"/>
              </a:spcBef>
              <a:spcAft>
                <a:spcPts val="0"/>
              </a:spcAft>
              <a:buClr>
                <a:srgbClr val="000000"/>
              </a:buClr>
              <a:buSzPts val="1000"/>
              <a:buFont typeface="Arial"/>
              <a:buNone/>
              <a:defRPr sz="1083" b="0" i="0" u="none" strike="noStrike" cap="none">
                <a:solidFill>
                  <a:schemeClr val="dk1"/>
                </a:solidFill>
                <a:latin typeface="Proxima Nova"/>
                <a:ea typeface="Proxima Nova"/>
                <a:cs typeface="Proxima Nova"/>
                <a:sym typeface="Proxima Nova"/>
              </a:defRPr>
            </a:lvl3pPr>
            <a:lvl4pPr marL="0" marR="0" lvl="3" indent="0" algn="r" rtl="0">
              <a:lnSpc>
                <a:spcPct val="100000"/>
              </a:lnSpc>
              <a:spcBef>
                <a:spcPts val="0"/>
              </a:spcBef>
              <a:spcAft>
                <a:spcPts val="0"/>
              </a:spcAft>
              <a:buClr>
                <a:srgbClr val="000000"/>
              </a:buClr>
              <a:buSzPts val="1000"/>
              <a:buFont typeface="Arial"/>
              <a:buNone/>
              <a:defRPr sz="1083" b="0" i="0" u="none" strike="noStrike" cap="none">
                <a:solidFill>
                  <a:schemeClr val="dk1"/>
                </a:solidFill>
                <a:latin typeface="Proxima Nova"/>
                <a:ea typeface="Proxima Nova"/>
                <a:cs typeface="Proxima Nova"/>
                <a:sym typeface="Proxima Nova"/>
              </a:defRPr>
            </a:lvl4pPr>
            <a:lvl5pPr marL="0" marR="0" lvl="4" indent="0" algn="r" rtl="0">
              <a:lnSpc>
                <a:spcPct val="100000"/>
              </a:lnSpc>
              <a:spcBef>
                <a:spcPts val="0"/>
              </a:spcBef>
              <a:spcAft>
                <a:spcPts val="0"/>
              </a:spcAft>
              <a:buClr>
                <a:srgbClr val="000000"/>
              </a:buClr>
              <a:buSzPts val="1000"/>
              <a:buFont typeface="Arial"/>
              <a:buNone/>
              <a:defRPr sz="1083" b="0" i="0" u="none" strike="noStrike" cap="none">
                <a:solidFill>
                  <a:schemeClr val="dk1"/>
                </a:solidFill>
                <a:latin typeface="Proxima Nova"/>
                <a:ea typeface="Proxima Nova"/>
                <a:cs typeface="Proxima Nova"/>
                <a:sym typeface="Proxima Nova"/>
              </a:defRPr>
            </a:lvl5pPr>
            <a:lvl6pPr marL="0" marR="0" lvl="5" indent="0" algn="r" rtl="0">
              <a:lnSpc>
                <a:spcPct val="100000"/>
              </a:lnSpc>
              <a:spcBef>
                <a:spcPts val="0"/>
              </a:spcBef>
              <a:spcAft>
                <a:spcPts val="0"/>
              </a:spcAft>
              <a:buClr>
                <a:srgbClr val="000000"/>
              </a:buClr>
              <a:buSzPts val="1000"/>
              <a:buFont typeface="Arial"/>
              <a:buNone/>
              <a:defRPr sz="1083" b="0" i="0" u="none" strike="noStrike" cap="none">
                <a:solidFill>
                  <a:schemeClr val="dk1"/>
                </a:solidFill>
                <a:latin typeface="Proxima Nova"/>
                <a:ea typeface="Proxima Nova"/>
                <a:cs typeface="Proxima Nova"/>
                <a:sym typeface="Proxima Nova"/>
              </a:defRPr>
            </a:lvl6pPr>
            <a:lvl7pPr marL="0" marR="0" lvl="6" indent="0" algn="r" rtl="0">
              <a:lnSpc>
                <a:spcPct val="100000"/>
              </a:lnSpc>
              <a:spcBef>
                <a:spcPts val="0"/>
              </a:spcBef>
              <a:spcAft>
                <a:spcPts val="0"/>
              </a:spcAft>
              <a:buClr>
                <a:srgbClr val="000000"/>
              </a:buClr>
              <a:buSzPts val="1000"/>
              <a:buFont typeface="Arial"/>
              <a:buNone/>
              <a:defRPr sz="1083" b="0" i="0" u="none" strike="noStrike" cap="none">
                <a:solidFill>
                  <a:schemeClr val="dk1"/>
                </a:solidFill>
                <a:latin typeface="Proxima Nova"/>
                <a:ea typeface="Proxima Nova"/>
                <a:cs typeface="Proxima Nova"/>
                <a:sym typeface="Proxima Nova"/>
              </a:defRPr>
            </a:lvl7pPr>
            <a:lvl8pPr marL="0" marR="0" lvl="7" indent="0" algn="r" rtl="0">
              <a:lnSpc>
                <a:spcPct val="100000"/>
              </a:lnSpc>
              <a:spcBef>
                <a:spcPts val="0"/>
              </a:spcBef>
              <a:spcAft>
                <a:spcPts val="0"/>
              </a:spcAft>
              <a:buClr>
                <a:srgbClr val="000000"/>
              </a:buClr>
              <a:buSzPts val="1000"/>
              <a:buFont typeface="Arial"/>
              <a:buNone/>
              <a:defRPr sz="1083" b="0" i="0" u="none" strike="noStrike" cap="none">
                <a:solidFill>
                  <a:schemeClr val="dk1"/>
                </a:solidFill>
                <a:latin typeface="Proxima Nova"/>
                <a:ea typeface="Proxima Nova"/>
                <a:cs typeface="Proxima Nova"/>
                <a:sym typeface="Proxima Nova"/>
              </a:defRPr>
            </a:lvl8pPr>
            <a:lvl9pPr marL="0" marR="0" lvl="8" indent="0" algn="r" rtl="0">
              <a:lnSpc>
                <a:spcPct val="100000"/>
              </a:lnSpc>
              <a:spcBef>
                <a:spcPts val="0"/>
              </a:spcBef>
              <a:spcAft>
                <a:spcPts val="0"/>
              </a:spcAft>
              <a:buClr>
                <a:srgbClr val="000000"/>
              </a:buClr>
              <a:buSzPts val="1000"/>
              <a:buFont typeface="Arial"/>
              <a:buNone/>
              <a:defRPr sz="1083" b="0" i="0" u="none" strike="noStrike" cap="none">
                <a:solidFill>
                  <a:schemeClr val="dk1"/>
                </a:solidFill>
                <a:latin typeface="Proxima Nova"/>
                <a:ea typeface="Proxima Nova"/>
                <a:cs typeface="Proxima Nova"/>
                <a:sym typeface="Proxima Nova"/>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52197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theme" Target="../theme/theme2.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9" name="オブジェクト 8" hidden="1"/>
          <p:cNvGraphicFramePr>
            <a:graphicFrameLocks noChangeAspect="1"/>
          </p:cNvGraphicFramePr>
          <p:nvPr userDrawn="1">
            <p:custDataLst>
              <p:tags r:id="rId8"/>
            </p:custDataLst>
            <p:extLst>
              <p:ext uri="{D42A27DB-BD31-4B8C-83A1-F6EECF244321}">
                <p14:modId xmlns:p14="http://schemas.microsoft.com/office/powerpoint/2010/main" val="887293498"/>
              </p:ext>
            </p:extLst>
          </p:nvPr>
        </p:nvGraphicFramePr>
        <p:xfrm>
          <a:off x="1722" y="2119"/>
          <a:ext cx="1719" cy="2116"/>
        </p:xfrm>
        <a:graphic>
          <a:graphicData uri="http://schemas.openxmlformats.org/presentationml/2006/ole">
            <mc:AlternateContent xmlns:mc="http://schemas.openxmlformats.org/markup-compatibility/2006">
              <mc:Choice xmlns:v="urn:schemas-microsoft-com:vml" Requires="v">
                <p:oleObj name="think-cell Slide" r:id="rId9" imgW="360" imgH="360" progId="TCLayout.ActiveDocument.1">
                  <p:embed/>
                </p:oleObj>
              </mc:Choice>
              <mc:Fallback>
                <p:oleObj name="think-cell Slide" r:id="rId9" imgW="360" imgH="360" progId="TCLayout.ActiveDocument.1">
                  <p:embed/>
                  <p:pic>
                    <p:nvPicPr>
                      <p:cNvPr id="0" name="Picture 13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22" y="2119"/>
                        <a:ext cx="1719" cy="21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Placeholder 1"/>
          <p:cNvSpPr>
            <a:spLocks noGrp="1"/>
          </p:cNvSpPr>
          <p:nvPr>
            <p:ph type="title"/>
          </p:nvPr>
        </p:nvSpPr>
        <p:spPr>
          <a:xfrm>
            <a:off x="346824" y="67555"/>
            <a:ext cx="9208339" cy="846029"/>
          </a:xfrm>
          <a:prstGeom prst="rect">
            <a:avLst/>
          </a:prstGeom>
        </p:spPr>
        <p:txBody>
          <a:bodyPr vert="horz" lIns="0" tIns="45720" rIns="91440" bIns="45720" rtlCol="0" anchor="b">
            <a:no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346823" y="1304495"/>
            <a:ext cx="9208341" cy="5222636"/>
          </a:xfrm>
          <a:prstGeom prst="rect">
            <a:avLst/>
          </a:prstGeom>
        </p:spPr>
        <p:txBody>
          <a:bodyPr vert="horz" lIns="0" tIns="0" rIns="91440" bIns="45720" rtlCol="0">
            <a:no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6" name="Slide Number Placeholder 5"/>
          <p:cNvSpPr>
            <a:spLocks noGrp="1"/>
          </p:cNvSpPr>
          <p:nvPr>
            <p:ph type="sldNum" sz="quarter" idx="4"/>
          </p:nvPr>
        </p:nvSpPr>
        <p:spPr>
          <a:xfrm>
            <a:off x="7574752" y="6647544"/>
            <a:ext cx="2311400" cy="196641"/>
          </a:xfrm>
          <a:prstGeom prst="rect">
            <a:avLst/>
          </a:prstGeom>
        </p:spPr>
        <p:txBody>
          <a:bodyPr vert="horz" lIns="91440" tIns="45720" rIns="91440" bIns="45720" rtlCol="0" anchor="ctr"/>
          <a:lstStyle>
            <a:lvl1pPr algn="r">
              <a:defRPr sz="600" b="0" i="0" cap="all">
                <a:solidFill>
                  <a:srgbClr val="463D00"/>
                </a:solidFill>
                <a:latin typeface="Proxima Nova Extrabld"/>
                <a:cs typeface="Proxima Nova Extrabld"/>
              </a:defRPr>
            </a:lvl1pPr>
          </a:lstStyle>
          <a:p>
            <a:fld id="{2D3281FA-4AB9-2D49-806F-9BDE89B0B3EB}" type="slidenum">
              <a:rPr lang="en-US" smtClean="0"/>
              <a:pPr/>
              <a:t>‹#›</a:t>
            </a:fld>
            <a:endParaRPr lang="en-US"/>
          </a:p>
        </p:txBody>
      </p:sp>
      <p:cxnSp>
        <p:nvCxnSpPr>
          <p:cNvPr id="8" name="Straight Connector 7"/>
          <p:cNvCxnSpPr/>
          <p:nvPr userDrawn="1"/>
        </p:nvCxnSpPr>
        <p:spPr>
          <a:xfrm>
            <a:off x="346823" y="6640616"/>
            <a:ext cx="9559177" cy="0"/>
          </a:xfrm>
          <a:prstGeom prst="line">
            <a:avLst/>
          </a:prstGeom>
          <a:ln w="12700"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7"/>
          <p:cNvCxnSpPr/>
          <p:nvPr userDrawn="1"/>
        </p:nvCxnSpPr>
        <p:spPr>
          <a:xfrm>
            <a:off x="0" y="935691"/>
            <a:ext cx="9559177" cy="0"/>
          </a:xfrm>
          <a:prstGeom prst="line">
            <a:avLst/>
          </a:prstGeom>
          <a:ln w="1270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6" name="Rectangle 6"/>
          <p:cNvSpPr/>
          <p:nvPr userDrawn="1"/>
        </p:nvSpPr>
        <p:spPr bwMode="auto">
          <a:xfrm>
            <a:off x="346823" y="6658750"/>
            <a:ext cx="4428000" cy="180000"/>
          </a:xfrm>
          <a:prstGeom prst="rect">
            <a:avLst/>
          </a:prstGeom>
          <a:noFill/>
          <a:ln w="9525" cap="flat" cmpd="sng" algn="ctr">
            <a:noFill/>
            <a:prstDash val="solid"/>
            <a:round/>
            <a:headEnd type="none" w="med" len="med"/>
            <a:tailEnd type="none" w="med" len="med"/>
          </a:ln>
          <a:effectLst/>
        </p:spPr>
        <p:txBody>
          <a:bodyPr vert="horz" wrap="square" lIns="36000" tIns="0" rIns="0" bIns="0" numCol="1" rtlCol="0" anchor="ctr" anchorCtr="0" compatLnSpc="1">
            <a:prstTxWarp prst="textNoShape">
              <a:avLst/>
            </a:prstTxWarp>
          </a:bodyPr>
          <a:lstStyle/>
          <a:p>
            <a:pPr algn="l">
              <a:lnSpc>
                <a:spcPct val="95000"/>
              </a:lnSpc>
              <a:spcBef>
                <a:spcPts val="300"/>
              </a:spcBef>
              <a:buSzTx/>
              <a:buFontTx/>
              <a:buNone/>
              <a:defRPr/>
            </a:pPr>
            <a:r>
              <a:rPr kumimoji="1" lang="en-AU" sz="975"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sym typeface="Meiryo UI" panose="020B0604030504040204" pitchFamily="50" charset="-128"/>
              </a:rPr>
              <a:t>Copyright © 201</a:t>
            </a:r>
            <a:r>
              <a:rPr kumimoji="1" lang="en-US" altLang="ja-JP" sz="975"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sym typeface="Meiryo UI" panose="020B0604030504040204" pitchFamily="50" charset="-128"/>
              </a:rPr>
              <a:t>7</a:t>
            </a:r>
            <a:r>
              <a:rPr kumimoji="1" lang="en-AU" sz="975"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sym typeface="Meiryo UI" panose="020B0604030504040204" pitchFamily="50" charset="-128"/>
              </a:rPr>
              <a:t> Ocean Network Express </a:t>
            </a:r>
            <a:r>
              <a:rPr kumimoji="1" lang="en-AU" sz="975" baseline="0" dirty="0" err="1">
                <a:solidFill>
                  <a:srgbClr val="000000"/>
                </a:solidFill>
                <a:latin typeface="Meiryo UI" panose="020B0604030504040204" pitchFamily="50" charset="-128"/>
                <a:ea typeface="Meiryo UI" panose="020B0604030504040204" pitchFamily="50" charset="-128"/>
                <a:cs typeface="Meiryo UI" panose="020B0604030504040204" pitchFamily="50" charset="-128"/>
                <a:sym typeface="Meiryo UI" panose="020B0604030504040204" pitchFamily="50" charset="-128"/>
              </a:rPr>
              <a:t>Pte.</a:t>
            </a:r>
            <a:r>
              <a:rPr kumimoji="1" lang="en-AU" sz="975"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sym typeface="Meiryo UI" panose="020B0604030504040204" pitchFamily="50" charset="-128"/>
              </a:rPr>
              <a:t> Ltd. All Rights Reserved</a:t>
            </a:r>
          </a:p>
        </p:txBody>
      </p:sp>
      <p:pic>
        <p:nvPicPr>
          <p:cNvPr id="22" name="図 21"/>
          <p:cNvPicPr>
            <a:picLocks noChangeAspect="1"/>
          </p:cNvPicPr>
          <p:nvPr userDrawn="1"/>
        </p:nvPicPr>
        <p:blipFill>
          <a:blip r:embed="rId11"/>
          <a:stretch>
            <a:fillRect/>
          </a:stretch>
        </p:blipFill>
        <p:spPr>
          <a:xfrm>
            <a:off x="8075596" y="139165"/>
            <a:ext cx="1479567" cy="739784"/>
          </a:xfrm>
          <a:prstGeom prst="rect">
            <a:avLst/>
          </a:prstGeom>
        </p:spPr>
      </p:pic>
    </p:spTree>
    <p:extLst>
      <p:ext uri="{BB962C8B-B14F-4D97-AF65-F5344CB8AC3E}">
        <p14:creationId xmlns:p14="http://schemas.microsoft.com/office/powerpoint/2010/main" val="1039287982"/>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4" r:id="rId5"/>
    <p:sldLayoutId id="2147483704" r:id="rId6"/>
  </p:sldLayoutIdLst>
  <p:hf hdr="0" ftr="0" dt="0"/>
  <p:txStyles>
    <p:titleStyle>
      <a:lvl1pPr algn="l" defTabSz="342900" rtl="0" eaLnBrk="1" latinLnBrk="0" hangingPunct="1">
        <a:spcBef>
          <a:spcPct val="0"/>
        </a:spcBef>
        <a:buNone/>
        <a:defRPr kumimoji="1" sz="2800" b="0" i="0" kern="1200" cap="none" spc="75" baseline="0">
          <a:solidFill>
            <a:srgbClr val="BF0B6C"/>
          </a:solidFill>
          <a:latin typeface="Proxima Nova"/>
          <a:ea typeface="+mj-ea"/>
          <a:cs typeface="Proxima Nova"/>
        </a:defRPr>
      </a:lvl1pPr>
    </p:titleStyle>
    <p:bodyStyle>
      <a:lvl1pPr marL="0" indent="0" algn="l" defTabSz="342900" rtl="0" eaLnBrk="1" latinLnBrk="0" hangingPunct="1">
        <a:lnSpc>
          <a:spcPct val="100000"/>
        </a:lnSpc>
        <a:spcBef>
          <a:spcPts val="0"/>
        </a:spcBef>
        <a:spcAft>
          <a:spcPts val="900"/>
        </a:spcAft>
        <a:buFont typeface="Arial"/>
        <a:buNone/>
        <a:defRPr kumimoji="1" sz="1650" b="0" i="0" kern="1200">
          <a:solidFill>
            <a:srgbClr val="BF0B6C"/>
          </a:solidFill>
          <a:latin typeface="Proxima Nova"/>
          <a:ea typeface="+mn-ea"/>
          <a:cs typeface="Proxima Nova"/>
        </a:defRPr>
      </a:lvl1pPr>
      <a:lvl2pPr marL="0" indent="0" algn="l" defTabSz="342900" rtl="0" eaLnBrk="1" latinLnBrk="0" hangingPunct="1">
        <a:lnSpc>
          <a:spcPct val="120000"/>
        </a:lnSpc>
        <a:spcBef>
          <a:spcPts val="0"/>
        </a:spcBef>
        <a:spcAft>
          <a:spcPts val="450"/>
        </a:spcAft>
        <a:buFont typeface="Arial"/>
        <a:buNone/>
        <a:defRPr kumimoji="1" sz="1050" b="0" i="0" kern="1200">
          <a:solidFill>
            <a:srgbClr val="BF0B6C"/>
          </a:solidFill>
          <a:latin typeface="Proxima Nova"/>
          <a:ea typeface="+mn-ea"/>
          <a:cs typeface="Proxima Nova"/>
        </a:defRPr>
      </a:lvl2pPr>
      <a:lvl3pPr marL="0" indent="0" algn="l" defTabSz="342900" rtl="0" eaLnBrk="1" latinLnBrk="0" hangingPunct="1">
        <a:lnSpc>
          <a:spcPct val="120000"/>
        </a:lnSpc>
        <a:spcBef>
          <a:spcPts val="0"/>
        </a:spcBef>
        <a:spcAft>
          <a:spcPts val="450"/>
        </a:spcAft>
        <a:buFont typeface="Arial"/>
        <a:buNone/>
        <a:defRPr kumimoji="1" sz="1050" b="0" i="0" kern="1200">
          <a:solidFill>
            <a:schemeClr val="tx1"/>
          </a:solidFill>
          <a:latin typeface="Proxima Nova"/>
          <a:ea typeface="+mn-ea"/>
          <a:cs typeface="Proxima Nova"/>
        </a:defRPr>
      </a:lvl3pPr>
      <a:lvl4pPr marL="202500" indent="-202500" algn="l" defTabSz="342900" rtl="0" eaLnBrk="1" latinLnBrk="0" hangingPunct="1">
        <a:lnSpc>
          <a:spcPct val="120000"/>
        </a:lnSpc>
        <a:spcBef>
          <a:spcPts val="0"/>
        </a:spcBef>
        <a:spcAft>
          <a:spcPts val="450"/>
        </a:spcAft>
        <a:buClr>
          <a:schemeClr val="bg2"/>
        </a:buClr>
        <a:buFont typeface="Arial"/>
        <a:buChar char="•"/>
        <a:defRPr kumimoji="1" sz="1050" b="0" i="0" kern="1200">
          <a:solidFill>
            <a:schemeClr val="tx1"/>
          </a:solidFill>
          <a:latin typeface="Proxima Nova"/>
          <a:ea typeface="+mn-ea"/>
          <a:cs typeface="Proxima Nova"/>
        </a:defRPr>
      </a:lvl4pPr>
      <a:lvl5pPr marL="405000" indent="-202500" algn="l" defTabSz="342900" rtl="0" eaLnBrk="1" latinLnBrk="0" hangingPunct="1">
        <a:lnSpc>
          <a:spcPct val="120000"/>
        </a:lnSpc>
        <a:spcBef>
          <a:spcPts val="0"/>
        </a:spcBef>
        <a:spcAft>
          <a:spcPts val="450"/>
        </a:spcAft>
        <a:buClr>
          <a:schemeClr val="bg2"/>
        </a:buClr>
        <a:buFont typeface="Lucida Grande"/>
        <a:buChar char="-"/>
        <a:defRPr kumimoji="1" sz="1050" b="0" i="0" kern="1200">
          <a:solidFill>
            <a:schemeClr val="tx1"/>
          </a:solidFill>
          <a:latin typeface="Proxima Nova"/>
          <a:ea typeface="+mn-ea"/>
          <a:cs typeface="Proxima Nova"/>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p:bodyStyle>
    <p:otherStyle>
      <a:defPPr>
        <a:defRPr lang="en-US"/>
      </a:defPPr>
      <a:lvl1pPr marL="0" algn="l" defTabSz="342900" rtl="0" eaLnBrk="1" latinLnBrk="0" hangingPunct="1">
        <a:defRPr kumimoji="1" sz="1350" kern="1200">
          <a:solidFill>
            <a:schemeClr val="tx1"/>
          </a:solidFill>
          <a:latin typeface="+mn-lt"/>
          <a:ea typeface="+mn-ea"/>
          <a:cs typeface="+mn-cs"/>
        </a:defRPr>
      </a:lvl1pPr>
      <a:lvl2pPr marL="342900" algn="l" defTabSz="342900" rtl="0" eaLnBrk="1" latinLnBrk="0" hangingPunct="1">
        <a:defRPr kumimoji="1" sz="1350" kern="1200">
          <a:solidFill>
            <a:schemeClr val="tx1"/>
          </a:solidFill>
          <a:latin typeface="+mn-lt"/>
          <a:ea typeface="+mn-ea"/>
          <a:cs typeface="+mn-cs"/>
        </a:defRPr>
      </a:lvl2pPr>
      <a:lvl3pPr marL="685800" algn="l" defTabSz="342900" rtl="0" eaLnBrk="1" latinLnBrk="0" hangingPunct="1">
        <a:defRPr kumimoji="1" sz="1350" kern="1200">
          <a:solidFill>
            <a:schemeClr val="tx1"/>
          </a:solidFill>
          <a:latin typeface="+mn-lt"/>
          <a:ea typeface="+mn-ea"/>
          <a:cs typeface="+mn-cs"/>
        </a:defRPr>
      </a:lvl3pPr>
      <a:lvl4pPr marL="1028700" algn="l" defTabSz="342900" rtl="0" eaLnBrk="1" latinLnBrk="0" hangingPunct="1">
        <a:defRPr kumimoji="1" sz="1350" kern="1200">
          <a:solidFill>
            <a:schemeClr val="tx1"/>
          </a:solidFill>
          <a:latin typeface="+mn-lt"/>
          <a:ea typeface="+mn-ea"/>
          <a:cs typeface="+mn-cs"/>
        </a:defRPr>
      </a:lvl4pPr>
      <a:lvl5pPr marL="1371600" algn="l" defTabSz="342900" rtl="0" eaLnBrk="1" latinLnBrk="0" hangingPunct="1">
        <a:defRPr kumimoji="1" sz="1350" kern="1200">
          <a:solidFill>
            <a:schemeClr val="tx1"/>
          </a:solidFill>
          <a:latin typeface="+mn-lt"/>
          <a:ea typeface="+mn-ea"/>
          <a:cs typeface="+mn-cs"/>
        </a:defRPr>
      </a:lvl5pPr>
      <a:lvl6pPr marL="1714500" algn="l" defTabSz="342900" rtl="0" eaLnBrk="1" latinLnBrk="0" hangingPunct="1">
        <a:defRPr kumimoji="1" sz="1350" kern="1200">
          <a:solidFill>
            <a:schemeClr val="tx1"/>
          </a:solidFill>
          <a:latin typeface="+mn-lt"/>
          <a:ea typeface="+mn-ea"/>
          <a:cs typeface="+mn-cs"/>
        </a:defRPr>
      </a:lvl6pPr>
      <a:lvl7pPr marL="2057400" algn="l" defTabSz="342900" rtl="0" eaLnBrk="1" latinLnBrk="0" hangingPunct="1">
        <a:defRPr kumimoji="1" sz="1350" kern="1200">
          <a:solidFill>
            <a:schemeClr val="tx1"/>
          </a:solidFill>
          <a:latin typeface="+mn-lt"/>
          <a:ea typeface="+mn-ea"/>
          <a:cs typeface="+mn-cs"/>
        </a:defRPr>
      </a:lvl7pPr>
      <a:lvl8pPr marL="2400300" algn="l" defTabSz="342900" rtl="0" eaLnBrk="1" latinLnBrk="0" hangingPunct="1">
        <a:defRPr kumimoji="1" sz="1350" kern="1200">
          <a:solidFill>
            <a:schemeClr val="tx1"/>
          </a:solidFill>
          <a:latin typeface="+mn-lt"/>
          <a:ea typeface="+mn-ea"/>
          <a:cs typeface="+mn-cs"/>
        </a:defRPr>
      </a:lvl8pPr>
      <a:lvl9pPr marL="2743200" algn="l" defTabSz="342900" rtl="0" eaLnBrk="1" latinLnBrk="0" hangingPunct="1">
        <a:defRPr kumimoji="1"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3"/>
        <p:cNvGrpSpPr/>
        <p:nvPr/>
      </p:nvGrpSpPr>
      <p:grpSpPr>
        <a:xfrm>
          <a:off x="0" y="0"/>
          <a:ext cx="0" cy="0"/>
          <a:chOff x="0" y="0"/>
          <a:chExt cx="0" cy="0"/>
        </a:xfrm>
      </p:grpSpPr>
      <p:sp>
        <p:nvSpPr>
          <p:cNvPr id="104" name="Google Shape;104;p25"/>
          <p:cNvSpPr txBox="1">
            <a:spLocks noGrp="1"/>
          </p:cNvSpPr>
          <p:nvPr>
            <p:ph type="title"/>
          </p:nvPr>
        </p:nvSpPr>
        <p:spPr>
          <a:xfrm>
            <a:off x="337675" y="593367"/>
            <a:ext cx="9230650" cy="7636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1pPr>
            <a:lvl2pPr marR="0" lvl="1"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5pPr>
            <a:lvl6pPr marR="0" lvl="5"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6pPr>
            <a:lvl7pPr marR="0" lvl="6"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7pPr>
            <a:lvl8pPr marR="0" lvl="7"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8pPr>
            <a:lvl9pPr marR="0" lvl="8"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9pPr>
          </a:lstStyle>
          <a:p>
            <a:endParaRPr/>
          </a:p>
        </p:txBody>
      </p:sp>
      <p:sp>
        <p:nvSpPr>
          <p:cNvPr id="105" name="Google Shape;105;p25"/>
          <p:cNvSpPr txBox="1">
            <a:spLocks noGrp="1"/>
          </p:cNvSpPr>
          <p:nvPr>
            <p:ph type="body" idx="1"/>
          </p:nvPr>
        </p:nvSpPr>
        <p:spPr>
          <a:xfrm>
            <a:off x="337675" y="1536633"/>
            <a:ext cx="9230650" cy="45552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accent3"/>
              </a:buClr>
              <a:buSzPts val="1800"/>
              <a:buFont typeface="Proxima Nova"/>
              <a:buChar char="●"/>
              <a:defRPr sz="1800" b="0" i="0" u="none" strike="noStrike" cap="none">
                <a:solidFill>
                  <a:schemeClr val="accent3"/>
                </a:solidFill>
                <a:latin typeface="Proxima Nova"/>
                <a:ea typeface="Proxima Nova"/>
                <a:cs typeface="Proxima Nova"/>
                <a:sym typeface="Proxima Nova"/>
              </a:defRPr>
            </a:lvl1pPr>
            <a:lvl2pPr marL="914400" marR="0" lvl="1" indent="-317500" algn="l" rtl="0">
              <a:lnSpc>
                <a:spcPct val="115000"/>
              </a:lnSpc>
              <a:spcBef>
                <a:spcPts val="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2pPr>
            <a:lvl3pPr marL="1371600" marR="0" lvl="2" indent="-317500" algn="l" rtl="0">
              <a:lnSpc>
                <a:spcPct val="115000"/>
              </a:lnSpc>
              <a:spcBef>
                <a:spcPts val="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3pPr>
            <a:lvl4pPr marL="1828800" marR="0" lvl="3" indent="-317500" algn="l" rtl="0">
              <a:lnSpc>
                <a:spcPct val="115000"/>
              </a:lnSpc>
              <a:spcBef>
                <a:spcPts val="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4pPr>
            <a:lvl5pPr marL="2286000" marR="0" lvl="4" indent="-317500" algn="l" rtl="0">
              <a:lnSpc>
                <a:spcPct val="115000"/>
              </a:lnSpc>
              <a:spcBef>
                <a:spcPts val="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5pPr>
            <a:lvl6pPr marL="2743200" marR="0" lvl="5" indent="-317500" algn="l" rtl="0">
              <a:lnSpc>
                <a:spcPct val="115000"/>
              </a:lnSpc>
              <a:spcBef>
                <a:spcPts val="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6pPr>
            <a:lvl7pPr marL="3200400" marR="0" lvl="6" indent="-317500" algn="l" rtl="0">
              <a:lnSpc>
                <a:spcPct val="115000"/>
              </a:lnSpc>
              <a:spcBef>
                <a:spcPts val="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7pPr>
            <a:lvl8pPr marL="3657600" marR="0" lvl="7" indent="-317500" algn="l" rtl="0">
              <a:lnSpc>
                <a:spcPct val="115000"/>
              </a:lnSpc>
              <a:spcBef>
                <a:spcPts val="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8pPr>
            <a:lvl9pPr marL="4114800" marR="0" lvl="8" indent="-317500" algn="l" rtl="0">
              <a:lnSpc>
                <a:spcPct val="115000"/>
              </a:lnSpc>
              <a:spcBef>
                <a:spcPts val="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9pPr>
          </a:lstStyle>
          <a:p>
            <a:endParaRPr/>
          </a:p>
        </p:txBody>
      </p:sp>
      <p:sp>
        <p:nvSpPr>
          <p:cNvPr id="106" name="Google Shape;106;p25"/>
          <p:cNvSpPr txBox="1">
            <a:spLocks noGrp="1"/>
          </p:cNvSpPr>
          <p:nvPr>
            <p:ph type="sldNum" idx="12"/>
          </p:nvPr>
        </p:nvSpPr>
        <p:spPr>
          <a:xfrm>
            <a:off x="4655796" y="6209356"/>
            <a:ext cx="594425" cy="5248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83" b="0" i="0" u="none" strike="noStrike" cap="none">
                <a:solidFill>
                  <a:schemeClr val="dk1"/>
                </a:solidFill>
                <a:latin typeface="Proxima Nova"/>
                <a:ea typeface="Proxima Nova"/>
                <a:cs typeface="Proxima Nova"/>
                <a:sym typeface="Proxima Nova"/>
              </a:defRPr>
            </a:lvl1pPr>
            <a:lvl2pPr marL="0" marR="0" lvl="1" indent="0" algn="r" rtl="0">
              <a:lnSpc>
                <a:spcPct val="100000"/>
              </a:lnSpc>
              <a:spcBef>
                <a:spcPts val="0"/>
              </a:spcBef>
              <a:spcAft>
                <a:spcPts val="0"/>
              </a:spcAft>
              <a:buClr>
                <a:srgbClr val="000000"/>
              </a:buClr>
              <a:buSzPts val="1000"/>
              <a:buFont typeface="Arial"/>
              <a:buNone/>
              <a:defRPr sz="1083" b="0" i="0" u="none" strike="noStrike" cap="none">
                <a:solidFill>
                  <a:schemeClr val="dk1"/>
                </a:solidFill>
                <a:latin typeface="Proxima Nova"/>
                <a:ea typeface="Proxima Nova"/>
                <a:cs typeface="Proxima Nova"/>
                <a:sym typeface="Proxima Nova"/>
              </a:defRPr>
            </a:lvl2pPr>
            <a:lvl3pPr marL="0" marR="0" lvl="2" indent="0" algn="r" rtl="0">
              <a:lnSpc>
                <a:spcPct val="100000"/>
              </a:lnSpc>
              <a:spcBef>
                <a:spcPts val="0"/>
              </a:spcBef>
              <a:spcAft>
                <a:spcPts val="0"/>
              </a:spcAft>
              <a:buClr>
                <a:srgbClr val="000000"/>
              </a:buClr>
              <a:buSzPts val="1000"/>
              <a:buFont typeface="Arial"/>
              <a:buNone/>
              <a:defRPr sz="1083" b="0" i="0" u="none" strike="noStrike" cap="none">
                <a:solidFill>
                  <a:schemeClr val="dk1"/>
                </a:solidFill>
                <a:latin typeface="Proxima Nova"/>
                <a:ea typeface="Proxima Nova"/>
                <a:cs typeface="Proxima Nova"/>
                <a:sym typeface="Proxima Nova"/>
              </a:defRPr>
            </a:lvl3pPr>
            <a:lvl4pPr marL="0" marR="0" lvl="3" indent="0" algn="r" rtl="0">
              <a:lnSpc>
                <a:spcPct val="100000"/>
              </a:lnSpc>
              <a:spcBef>
                <a:spcPts val="0"/>
              </a:spcBef>
              <a:spcAft>
                <a:spcPts val="0"/>
              </a:spcAft>
              <a:buClr>
                <a:srgbClr val="000000"/>
              </a:buClr>
              <a:buSzPts val="1000"/>
              <a:buFont typeface="Arial"/>
              <a:buNone/>
              <a:defRPr sz="1083" b="0" i="0" u="none" strike="noStrike" cap="none">
                <a:solidFill>
                  <a:schemeClr val="dk1"/>
                </a:solidFill>
                <a:latin typeface="Proxima Nova"/>
                <a:ea typeface="Proxima Nova"/>
                <a:cs typeface="Proxima Nova"/>
                <a:sym typeface="Proxima Nova"/>
              </a:defRPr>
            </a:lvl4pPr>
            <a:lvl5pPr marL="0" marR="0" lvl="4" indent="0" algn="r" rtl="0">
              <a:lnSpc>
                <a:spcPct val="100000"/>
              </a:lnSpc>
              <a:spcBef>
                <a:spcPts val="0"/>
              </a:spcBef>
              <a:spcAft>
                <a:spcPts val="0"/>
              </a:spcAft>
              <a:buClr>
                <a:srgbClr val="000000"/>
              </a:buClr>
              <a:buSzPts val="1000"/>
              <a:buFont typeface="Arial"/>
              <a:buNone/>
              <a:defRPr sz="1083" b="0" i="0" u="none" strike="noStrike" cap="none">
                <a:solidFill>
                  <a:schemeClr val="dk1"/>
                </a:solidFill>
                <a:latin typeface="Proxima Nova"/>
                <a:ea typeface="Proxima Nova"/>
                <a:cs typeface="Proxima Nova"/>
                <a:sym typeface="Proxima Nova"/>
              </a:defRPr>
            </a:lvl5pPr>
            <a:lvl6pPr marL="0" marR="0" lvl="5" indent="0" algn="r" rtl="0">
              <a:lnSpc>
                <a:spcPct val="100000"/>
              </a:lnSpc>
              <a:spcBef>
                <a:spcPts val="0"/>
              </a:spcBef>
              <a:spcAft>
                <a:spcPts val="0"/>
              </a:spcAft>
              <a:buClr>
                <a:srgbClr val="000000"/>
              </a:buClr>
              <a:buSzPts val="1000"/>
              <a:buFont typeface="Arial"/>
              <a:buNone/>
              <a:defRPr sz="1083" b="0" i="0" u="none" strike="noStrike" cap="none">
                <a:solidFill>
                  <a:schemeClr val="dk1"/>
                </a:solidFill>
                <a:latin typeface="Proxima Nova"/>
                <a:ea typeface="Proxima Nova"/>
                <a:cs typeface="Proxima Nova"/>
                <a:sym typeface="Proxima Nova"/>
              </a:defRPr>
            </a:lvl6pPr>
            <a:lvl7pPr marL="0" marR="0" lvl="6" indent="0" algn="r" rtl="0">
              <a:lnSpc>
                <a:spcPct val="100000"/>
              </a:lnSpc>
              <a:spcBef>
                <a:spcPts val="0"/>
              </a:spcBef>
              <a:spcAft>
                <a:spcPts val="0"/>
              </a:spcAft>
              <a:buClr>
                <a:srgbClr val="000000"/>
              </a:buClr>
              <a:buSzPts val="1000"/>
              <a:buFont typeface="Arial"/>
              <a:buNone/>
              <a:defRPr sz="1083" b="0" i="0" u="none" strike="noStrike" cap="none">
                <a:solidFill>
                  <a:schemeClr val="dk1"/>
                </a:solidFill>
                <a:latin typeface="Proxima Nova"/>
                <a:ea typeface="Proxima Nova"/>
                <a:cs typeface="Proxima Nova"/>
                <a:sym typeface="Proxima Nova"/>
              </a:defRPr>
            </a:lvl7pPr>
            <a:lvl8pPr marL="0" marR="0" lvl="7" indent="0" algn="r" rtl="0">
              <a:lnSpc>
                <a:spcPct val="100000"/>
              </a:lnSpc>
              <a:spcBef>
                <a:spcPts val="0"/>
              </a:spcBef>
              <a:spcAft>
                <a:spcPts val="0"/>
              </a:spcAft>
              <a:buClr>
                <a:srgbClr val="000000"/>
              </a:buClr>
              <a:buSzPts val="1000"/>
              <a:buFont typeface="Arial"/>
              <a:buNone/>
              <a:defRPr sz="1083" b="0" i="0" u="none" strike="noStrike" cap="none">
                <a:solidFill>
                  <a:schemeClr val="dk1"/>
                </a:solidFill>
                <a:latin typeface="Proxima Nova"/>
                <a:ea typeface="Proxima Nova"/>
                <a:cs typeface="Proxima Nova"/>
                <a:sym typeface="Proxima Nova"/>
              </a:defRPr>
            </a:lvl8pPr>
            <a:lvl9pPr marL="0" marR="0" lvl="8" indent="0" algn="r" rtl="0">
              <a:lnSpc>
                <a:spcPct val="100000"/>
              </a:lnSpc>
              <a:spcBef>
                <a:spcPts val="0"/>
              </a:spcBef>
              <a:spcAft>
                <a:spcPts val="0"/>
              </a:spcAft>
              <a:buClr>
                <a:srgbClr val="000000"/>
              </a:buClr>
              <a:buSzPts val="1000"/>
              <a:buFont typeface="Arial"/>
              <a:buNone/>
              <a:defRPr sz="1083" b="0" i="0" u="none" strike="noStrike" cap="none">
                <a:solidFill>
                  <a:schemeClr val="dk1"/>
                </a:solidFill>
                <a:latin typeface="Proxima Nova"/>
                <a:ea typeface="Proxima Nova"/>
                <a:cs typeface="Proxima Nova"/>
                <a:sym typeface="Proxima Nova"/>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80350669"/>
      </p:ext>
    </p:extLst>
  </p:cSld>
  <p:clrMap bg1="lt1" tx1="dk1" bg2="dk2" tx2="lt2" accent1="accent1" accent2="accent2" accent3="accent3" accent4="accent4" accent5="accent5" accent6="accent6" hlink="hlink" folHlink="folHlink"/>
  <p:sldLayoutIdLst>
    <p:sldLayoutId id="2147483656"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hyperlink" Target="../../../&#20010;&#20154;/KT-QUOTE/&#20851;&#20110;ONE%20QUOTE&#30452;&#25509;&#35746;&#33329;&#23458;&#25143;&#25351;&#23450;&#36135;&#20195;&#30340;&#24847;&#35265;&#24449;&#35810;.docx" TargetMode="Externa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slide" Target="slide5.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slide" Target="slide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slide" Target="slide28.xml"/><Relationship Id="rId1" Type="http://schemas.openxmlformats.org/officeDocument/2006/relationships/slideLayout" Target="../slideLayouts/slideLayout3.xml"/><Relationship Id="rId4" Type="http://schemas.openxmlformats.org/officeDocument/2006/relationships/slide" Target="slide39.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epayment.one-line.com/" TargetMode="Externa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2" Type="http://schemas.openxmlformats.org/officeDocument/2006/relationships/slide" Target="slide5.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5.png"/><Relationship Id="rId1" Type="http://schemas.openxmlformats.org/officeDocument/2006/relationships/slideLayout" Target="../slideLayouts/slideLayout3.xml"/><Relationship Id="rId5" Type="http://schemas.openxmlformats.org/officeDocument/2006/relationships/slide" Target="slide42.xml"/><Relationship Id="rId4" Type="http://schemas.openxmlformats.org/officeDocument/2006/relationships/slide" Target="slide32.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8.png"/><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hyperlink" Target="https://ch.one-line.com/zh-hans"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hyperlink" Target="&#32654;&#37329;&#21040;&#36134;&#36890;&#30693;&#20070;&#27169;&#26495;.xlsx" TargetMode="External"/><Relationship Id="rId1" Type="http://schemas.openxmlformats.org/officeDocument/2006/relationships/slideLayout" Target="../slideLayouts/slideLayout3.xml"/><Relationship Id="rId4" Type="http://schemas.openxmlformats.org/officeDocument/2006/relationships/image" Target="../media/image51.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slide" Target="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cloud.easipass.com/epb/login/login_one.html" TargetMode="External"/><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slide" Target="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39BE1F82-9189-4F0E-A5E3-02D0E72BA9EB}"/>
              </a:ext>
            </a:extLst>
          </p:cNvPr>
          <p:cNvSpPr>
            <a:spLocks noGrp="1"/>
          </p:cNvSpPr>
          <p:nvPr>
            <p:ph type="ctrTitle"/>
          </p:nvPr>
        </p:nvSpPr>
        <p:spPr>
          <a:xfrm>
            <a:off x="331304" y="4134678"/>
            <a:ext cx="9263270" cy="1928127"/>
          </a:xfrm>
        </p:spPr>
        <p:txBody>
          <a:bodyPr/>
          <a:lstStyle/>
          <a:p>
            <a:pPr algn="ctr"/>
            <a:r>
              <a:rPr lang="en-US" altLang="zh-CN" sz="3200" b="1" dirty="0">
                <a:latin typeface="Arial" panose="020B0604020202020204" pitchFamily="34" charset="0"/>
                <a:cs typeface="Arial" panose="020B0604020202020204" pitchFamily="34" charset="0"/>
              </a:rPr>
              <a:t>ONE QUOTE</a:t>
            </a:r>
            <a:r>
              <a:rPr lang="zh-CN" altLang="en-US" sz="3200" b="1" dirty="0">
                <a:latin typeface="方正黑体" panose="03000509000000000000" pitchFamily="65" charset="-122"/>
                <a:ea typeface="方正黑体" panose="03000509000000000000" pitchFamily="65" charset="-122"/>
              </a:rPr>
              <a:t>非货代订舱客户的操作解决方案</a:t>
            </a:r>
            <a:br>
              <a:rPr lang="en-US" altLang="zh-CN" sz="3200" b="1" dirty="0">
                <a:latin typeface="方正黑体" panose="03000509000000000000" pitchFamily="65" charset="-122"/>
                <a:ea typeface="方正黑体" panose="03000509000000000000" pitchFamily="65" charset="-122"/>
              </a:rPr>
            </a:br>
            <a:r>
              <a:rPr lang="en-US" altLang="zh-CN" sz="3200" b="1" dirty="0">
                <a:latin typeface="Arial" panose="020B0604020202020204" pitchFamily="34" charset="0"/>
                <a:cs typeface="Arial" panose="020B0604020202020204" pitchFamily="34" charset="0"/>
              </a:rPr>
              <a:t>OQ Direct Booking solution </a:t>
            </a:r>
            <a:br>
              <a:rPr lang="en-US" altLang="zh-CN" sz="3200" b="1" dirty="0">
                <a:latin typeface="Arial" panose="020B0604020202020204" pitchFamily="34" charset="0"/>
                <a:cs typeface="Arial" panose="020B0604020202020204" pitchFamily="34" charset="0"/>
              </a:rPr>
            </a:br>
            <a:r>
              <a:rPr lang="en-US" altLang="zh-CN" sz="3200" b="1" dirty="0">
                <a:latin typeface="Arial" panose="020B0604020202020204" pitchFamily="34" charset="0"/>
                <a:cs typeface="Arial" panose="020B0604020202020204" pitchFamily="34" charset="0"/>
              </a:rPr>
              <a:t>(North/Central China)</a:t>
            </a:r>
            <a:endParaRPr lang="zh-CN" altLang="en-US"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33561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a:extLst>
              <a:ext uri="{FF2B5EF4-FFF2-40B4-BE49-F238E27FC236}">
                <a16:creationId xmlns:a16="http://schemas.microsoft.com/office/drawing/2014/main" id="{40BF3D55-7EB6-E8C6-1C9D-A832E298B9E1}"/>
              </a:ext>
            </a:extLst>
          </p:cNvPr>
          <p:cNvGraphicFramePr>
            <a:graphicFrameLocks noGrp="1"/>
          </p:cNvGraphicFramePr>
          <p:nvPr>
            <p:extLst>
              <p:ext uri="{D42A27DB-BD31-4B8C-83A1-F6EECF244321}">
                <p14:modId xmlns:p14="http://schemas.microsoft.com/office/powerpoint/2010/main" val="3210176911"/>
              </p:ext>
            </p:extLst>
          </p:nvPr>
        </p:nvGraphicFramePr>
        <p:xfrm>
          <a:off x="695183" y="3622646"/>
          <a:ext cx="8850472" cy="2941785"/>
        </p:xfrm>
        <a:graphic>
          <a:graphicData uri="http://schemas.openxmlformats.org/drawingml/2006/table">
            <a:tbl>
              <a:tblPr/>
              <a:tblGrid>
                <a:gridCol w="4425236">
                  <a:extLst>
                    <a:ext uri="{9D8B030D-6E8A-4147-A177-3AD203B41FA5}">
                      <a16:colId xmlns:a16="http://schemas.microsoft.com/office/drawing/2014/main" val="1020070366"/>
                    </a:ext>
                  </a:extLst>
                </a:gridCol>
                <a:gridCol w="4425236">
                  <a:extLst>
                    <a:ext uri="{9D8B030D-6E8A-4147-A177-3AD203B41FA5}">
                      <a16:colId xmlns:a16="http://schemas.microsoft.com/office/drawing/2014/main" val="244539915"/>
                    </a:ext>
                  </a:extLst>
                </a:gridCol>
              </a:tblGrid>
              <a:tr h="267435">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订舱号</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en-US" sz="1100" b="0" i="0" u="none" strike="noStrike">
                          <a:solidFill>
                            <a:srgbClr val="000000"/>
                          </a:solidFill>
                          <a:effectLst/>
                          <a:latin typeface="等线" panose="02010600030101010101" pitchFamily="2" charset="-122"/>
                          <a:ea typeface="等线" panose="02010600030101010101" pitchFamily="2" charset="-122"/>
                        </a:rPr>
                        <a:t>Booking No.</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127784924"/>
                  </a:ext>
                </a:extLst>
              </a:tr>
              <a:tr h="267435">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交货条款</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en-US" sz="1100" b="0" i="0" u="none" strike="noStrike">
                          <a:solidFill>
                            <a:srgbClr val="000000"/>
                          </a:solidFill>
                          <a:effectLst/>
                          <a:latin typeface="等线" panose="02010600030101010101" pitchFamily="2" charset="-122"/>
                          <a:ea typeface="等线" panose="02010600030101010101" pitchFamily="2" charset="-122"/>
                        </a:rPr>
                        <a:t>Receipt/Delivery term</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373608527"/>
                  </a:ext>
                </a:extLst>
              </a:tr>
              <a:tr h="267435">
                <a:tc>
                  <a:txBody>
                    <a:bodyPr/>
                    <a:lstStyle/>
                    <a:p>
                      <a:pPr algn="l" fontAlgn="ctr"/>
                      <a:r>
                        <a:rPr lang="zh-CN" altLang="en-US" sz="1100" b="0" i="0" u="none" strike="noStrike" dirty="0">
                          <a:solidFill>
                            <a:srgbClr val="000000"/>
                          </a:solidFill>
                          <a:effectLst/>
                          <a:latin typeface="等线" panose="02010600030101010101" pitchFamily="2" charset="-122"/>
                          <a:ea typeface="等线" panose="02010600030101010101" pitchFamily="2" charset="-122"/>
                        </a:rPr>
                        <a:t>运输协议号，服务合同和</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en-US" sz="1100" b="0" i="0" u="none" strike="noStrike">
                          <a:solidFill>
                            <a:srgbClr val="000000"/>
                          </a:solidFill>
                          <a:effectLst/>
                          <a:latin typeface="等线" panose="02010600030101010101" pitchFamily="2" charset="-122"/>
                          <a:ea typeface="等线" panose="02010600030101010101" pitchFamily="2" charset="-122"/>
                        </a:rPr>
                        <a:t>Rate Filing Agreement, Service Contract No.</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654193625"/>
                  </a:ext>
                </a:extLst>
              </a:tr>
              <a:tr h="267435">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船名</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en-US" sz="1100" b="0" i="0" u="none" strike="noStrike">
                          <a:solidFill>
                            <a:srgbClr val="000000"/>
                          </a:solidFill>
                          <a:effectLst/>
                          <a:latin typeface="等线" panose="02010600030101010101" pitchFamily="2" charset="-122"/>
                          <a:ea typeface="等线" panose="02010600030101010101" pitchFamily="2" charset="-122"/>
                        </a:rPr>
                        <a:t>Vessel Name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450589094"/>
                  </a:ext>
                </a:extLst>
              </a:tr>
              <a:tr h="267435">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航次</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en-US" sz="1100" b="0" i="0" u="none" strike="noStrike">
                          <a:solidFill>
                            <a:srgbClr val="000000"/>
                          </a:solidFill>
                          <a:effectLst/>
                          <a:latin typeface="等线" panose="02010600030101010101" pitchFamily="2" charset="-122"/>
                          <a:ea typeface="等线" panose="02010600030101010101" pitchFamily="2" charset="-122"/>
                        </a:rPr>
                        <a:t>Vessel Voyage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4139213562"/>
                  </a:ext>
                </a:extLst>
              </a:tr>
              <a:tr h="267435">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航线代码</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en-US" sz="1100" b="0" i="0" u="none" strike="noStrike">
                          <a:solidFill>
                            <a:srgbClr val="000000"/>
                          </a:solidFill>
                          <a:effectLst/>
                          <a:latin typeface="等线" panose="02010600030101010101" pitchFamily="2" charset="-122"/>
                          <a:ea typeface="等线" panose="02010600030101010101" pitchFamily="2" charset="-122"/>
                        </a:rPr>
                        <a:t>Line Code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775798715"/>
                  </a:ext>
                </a:extLst>
              </a:tr>
              <a:tr h="267435">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路径涉及的港口部分</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en-US" sz="1100" b="0" i="0" u="none" strike="noStrike">
                          <a:solidFill>
                            <a:srgbClr val="000000"/>
                          </a:solidFill>
                          <a:effectLst/>
                          <a:latin typeface="等线" panose="02010600030101010101" pitchFamily="2" charset="-122"/>
                          <a:ea typeface="等线" panose="02010600030101010101" pitchFamily="2" charset="-122"/>
                        </a:rPr>
                        <a:t>Route/Port(Point) code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066801330"/>
                  </a:ext>
                </a:extLst>
              </a:tr>
              <a:tr h="267435">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货物信息中不可改为危险品</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en-US" sz="1100" b="0" i="0" u="none" strike="noStrike">
                          <a:solidFill>
                            <a:srgbClr val="000000"/>
                          </a:solidFill>
                          <a:effectLst/>
                          <a:latin typeface="等线" panose="02010600030101010101" pitchFamily="2" charset="-122"/>
                          <a:ea typeface="等线" panose="02010600030101010101" pitchFamily="2" charset="-122"/>
                        </a:rPr>
                        <a:t>General commodity cannot be changed to DG</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534739374"/>
                  </a:ext>
                </a:extLst>
              </a:tr>
              <a:tr h="267435">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箱型不可改</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en-US" sz="1100" b="0" i="0" u="none" strike="noStrike">
                          <a:solidFill>
                            <a:srgbClr val="000000"/>
                          </a:solidFill>
                          <a:effectLst/>
                          <a:latin typeface="等线" panose="02010600030101010101" pitchFamily="2" charset="-122"/>
                          <a:ea typeface="等线" panose="02010600030101010101" pitchFamily="2" charset="-122"/>
                        </a:rPr>
                        <a:t>Container Type cannot be changed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739382235"/>
                  </a:ext>
                </a:extLst>
              </a:tr>
              <a:tr h="267435">
                <a:tc>
                  <a:txBody>
                    <a:bodyPr/>
                    <a:lstStyle/>
                    <a:p>
                      <a:pPr marL="0" marR="0" lvl="0" indent="0" algn="l" defTabSz="342900" rtl="0" eaLnBrk="1" fontAlgn="ctr" latinLnBrk="0" hangingPunct="1">
                        <a:lnSpc>
                          <a:spcPct val="100000"/>
                        </a:lnSpc>
                        <a:spcBef>
                          <a:spcPts val="0"/>
                        </a:spcBef>
                        <a:spcAft>
                          <a:spcPts val="0"/>
                        </a:spcAft>
                        <a:buClrTx/>
                        <a:buSzTx/>
                        <a:buFontTx/>
                        <a:buNone/>
                        <a:tabLst/>
                        <a:defRPr/>
                      </a:pPr>
                      <a:r>
                        <a:rPr kumimoji="1" lang="zh-CN" altLang="en-US" sz="1200" b="1" i="0" u="none" strike="noStrike" kern="1200" cap="none" spc="0" normalizeH="0" baseline="0" noProof="0" dirty="0">
                          <a:ln>
                            <a:noFill/>
                          </a:ln>
                          <a:solidFill>
                            <a:srgbClr val="000000"/>
                          </a:solidFill>
                          <a:effectLst/>
                          <a:highlight>
                            <a:srgbClr val="FFFF00"/>
                          </a:highlight>
                          <a:uLnTx/>
                          <a:uFillTx/>
                          <a:latin typeface="等线" panose="02010600030101010101" pitchFamily="2" charset="-122"/>
                          <a:ea typeface="等线" panose="02010600030101010101" pitchFamily="2" charset="-122"/>
                          <a:cs typeface="+mn-cs"/>
                        </a:rPr>
                        <a:t>同箱型的箱量可减少，但不接受增加</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en-US" altLang="zh-CN" sz="1100" b="1" i="0" u="none" strike="noStrike" dirty="0">
                          <a:solidFill>
                            <a:srgbClr val="000000"/>
                          </a:solidFill>
                          <a:effectLst/>
                          <a:highlight>
                            <a:srgbClr val="FFFF00"/>
                          </a:highlight>
                          <a:latin typeface="等线" panose="02010600030101010101" pitchFamily="2" charset="-122"/>
                          <a:ea typeface="等线" panose="02010600030101010101" pitchFamily="2" charset="-122"/>
                        </a:rPr>
                        <a:t>Container Volume cannot be increased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906265183"/>
                  </a:ext>
                </a:extLst>
              </a:tr>
              <a:tr h="267435">
                <a:tc>
                  <a:txBody>
                    <a:bodyPr/>
                    <a:lstStyle/>
                    <a:p>
                      <a:pPr algn="l" fontAlgn="ctr"/>
                      <a:r>
                        <a:rPr lang="en-US" sz="1100" b="0" i="0" u="none" strike="noStrike">
                          <a:solidFill>
                            <a:srgbClr val="000000"/>
                          </a:solidFill>
                          <a:effectLst/>
                          <a:latin typeface="等线" panose="02010600030101010101" pitchFamily="2" charset="-122"/>
                          <a:ea typeface="等线" panose="02010600030101010101" pitchFamily="2" charset="-122"/>
                        </a:rPr>
                        <a:t>COC</a:t>
                      </a:r>
                      <a:r>
                        <a:rPr lang="zh-CN" altLang="en-US" sz="1100" b="0" i="0" u="none" strike="noStrike">
                          <a:solidFill>
                            <a:srgbClr val="000000"/>
                          </a:solidFill>
                          <a:effectLst/>
                          <a:latin typeface="等线" panose="02010600030101010101" pitchFamily="2" charset="-122"/>
                          <a:ea typeface="等线" panose="02010600030101010101" pitchFamily="2" charset="-122"/>
                        </a:rPr>
                        <a:t>箱不可更改为</a:t>
                      </a:r>
                      <a:r>
                        <a:rPr lang="en-US" sz="1100" b="0" i="0" u="none" strike="noStrike">
                          <a:solidFill>
                            <a:srgbClr val="000000"/>
                          </a:solidFill>
                          <a:effectLst/>
                          <a:latin typeface="等线" panose="02010600030101010101" pitchFamily="2" charset="-122"/>
                          <a:ea typeface="等线" panose="02010600030101010101" pitchFamily="2" charset="-122"/>
                        </a:rPr>
                        <a:t>SOC</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en-US" sz="1100" b="0" i="0" u="none" strike="noStrike" dirty="0">
                          <a:solidFill>
                            <a:srgbClr val="000000"/>
                          </a:solidFill>
                          <a:effectLst/>
                          <a:latin typeface="等线" panose="02010600030101010101" pitchFamily="2" charset="-122"/>
                          <a:ea typeface="等线" panose="02010600030101010101" pitchFamily="2" charset="-122"/>
                        </a:rPr>
                        <a:t>COC cannot be changed to SOC</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618778282"/>
                  </a:ext>
                </a:extLst>
              </a:tr>
            </a:tbl>
          </a:graphicData>
        </a:graphic>
      </p:graphicFrame>
      <p:sp>
        <p:nvSpPr>
          <p:cNvPr id="2" name="标题 1">
            <a:extLst>
              <a:ext uri="{FF2B5EF4-FFF2-40B4-BE49-F238E27FC236}">
                <a16:creationId xmlns:a16="http://schemas.microsoft.com/office/drawing/2014/main" id="{FFE3EB6D-8E3F-40EB-BAB9-30DA197F2954}"/>
              </a:ext>
            </a:extLst>
          </p:cNvPr>
          <p:cNvSpPr>
            <a:spLocks noGrp="1"/>
          </p:cNvSpPr>
          <p:nvPr>
            <p:ph type="title"/>
          </p:nvPr>
        </p:nvSpPr>
        <p:spPr>
          <a:xfrm>
            <a:off x="346824" y="998755"/>
            <a:ext cx="9208339" cy="1178553"/>
          </a:xfrm>
        </p:spPr>
        <p:txBody>
          <a:bodyPr anchor="t"/>
          <a:lstStyle/>
          <a:p>
            <a:pPr marL="285750" indent="-285750">
              <a:buSzPct val="100000"/>
              <a:buFont typeface="Century Gothic" panose="020B0502020202020204" pitchFamily="34" charset="0"/>
              <a:buChar char="−"/>
            </a:pPr>
            <a:r>
              <a:rPr lang="zh-CN" altLang="en-US" sz="1600" b="1" dirty="0">
                <a:latin typeface="方正黑体" panose="03000509000000000000" pitchFamily="65" charset="-122"/>
                <a:ea typeface="方正黑体" panose="03000509000000000000" pitchFamily="65" charset="-122"/>
              </a:rPr>
              <a:t>按</a:t>
            </a:r>
            <a:r>
              <a:rPr lang="en-US" altLang="zh-CN" sz="1600" b="1" dirty="0">
                <a:latin typeface="方正黑体" panose="03000509000000000000" pitchFamily="65" charset="-122"/>
                <a:ea typeface="方正黑体" panose="03000509000000000000" pitchFamily="65" charset="-122"/>
              </a:rPr>
              <a:t>OQ</a:t>
            </a:r>
            <a:r>
              <a:rPr lang="zh-CN" altLang="en-US" sz="1600" b="1" dirty="0">
                <a:latin typeface="方正黑体" panose="03000509000000000000" pitchFamily="65" charset="-122"/>
                <a:ea typeface="方正黑体" panose="03000509000000000000" pitchFamily="65" charset="-122"/>
              </a:rPr>
              <a:t>订舱规则，以下列表中会引发运费改变的订舱项目已被锁定无法操作，客户可选择在</a:t>
            </a:r>
            <a:r>
              <a:rPr lang="en-US" altLang="zh-CN" sz="1600" b="1" dirty="0">
                <a:latin typeface="方正黑体" panose="03000509000000000000" pitchFamily="65" charset="-122"/>
                <a:ea typeface="方正黑体" panose="03000509000000000000" pitchFamily="65" charset="-122"/>
              </a:rPr>
              <a:t>LBS</a:t>
            </a:r>
            <a:r>
              <a:rPr lang="zh-CN" altLang="en-US" sz="1600" b="1" dirty="0">
                <a:latin typeface="方正黑体" panose="03000509000000000000" pitchFamily="65" charset="-122"/>
                <a:ea typeface="方正黑体" panose="03000509000000000000" pitchFamily="65" charset="-122"/>
              </a:rPr>
              <a:t>或在</a:t>
            </a:r>
            <a:r>
              <a:rPr lang="en-US" altLang="zh-CN" sz="1600" b="1" dirty="0">
                <a:latin typeface="方正黑体" panose="03000509000000000000" pitchFamily="65" charset="-122"/>
                <a:ea typeface="方正黑体" panose="03000509000000000000" pitchFamily="65" charset="-122"/>
              </a:rPr>
              <a:t>OQ</a:t>
            </a:r>
            <a:r>
              <a:rPr lang="zh-CN" altLang="en-US" sz="1600" b="1" dirty="0">
                <a:latin typeface="方正黑体" panose="03000509000000000000" pitchFamily="65" charset="-122"/>
                <a:ea typeface="方正黑体" panose="03000509000000000000" pitchFamily="65" charset="-122"/>
              </a:rPr>
              <a:t>界面提交订舱取消；</a:t>
            </a:r>
            <a:br>
              <a:rPr lang="en-US" altLang="zh-CN" sz="1600" b="1" dirty="0">
                <a:latin typeface="方正黑体" panose="03000509000000000000" pitchFamily="65" charset="-122"/>
                <a:ea typeface="方正黑体" panose="03000509000000000000" pitchFamily="65" charset="-122"/>
              </a:rPr>
            </a:br>
            <a:r>
              <a:rPr lang="en-US" altLang="zh-CN" sz="1600" b="1" dirty="0">
                <a:latin typeface="Arial" panose="020B0604020202020204" pitchFamily="34" charset="0"/>
                <a:ea typeface="方正黑体" panose="03000509000000000000" pitchFamily="65" charset="-122"/>
                <a:cs typeface="Arial" panose="020B0604020202020204" pitchFamily="34" charset="0"/>
              </a:rPr>
              <a:t>The booking items listed in the table are blocked to amend in according to T&amp;C of OQ booking, or customer can submit BKG cancellation from this UI directly or via OQ platform</a:t>
            </a:r>
            <a:r>
              <a:rPr lang="zh-CN" altLang="en-US" sz="1600" b="1" dirty="0">
                <a:latin typeface="Arial" panose="020B0604020202020204" pitchFamily="34" charset="0"/>
                <a:ea typeface="方正黑体" panose="03000509000000000000" pitchFamily="65" charset="-122"/>
                <a:cs typeface="Arial" panose="020B0604020202020204" pitchFamily="34" charset="0"/>
              </a:rPr>
              <a:t>；</a:t>
            </a:r>
            <a:endParaRPr lang="en-US" altLang="zh-CN" sz="1600" b="1" dirty="0">
              <a:latin typeface="Arial" panose="020B0604020202020204" pitchFamily="34" charset="0"/>
              <a:ea typeface="方正黑体" panose="03000509000000000000" pitchFamily="65" charset="-122"/>
              <a:cs typeface="Arial" panose="020B0604020202020204" pitchFamily="34" charset="0"/>
            </a:endParaRPr>
          </a:p>
        </p:txBody>
      </p:sp>
      <p:sp>
        <p:nvSpPr>
          <p:cNvPr id="4" name="灯片编号占位符 3">
            <a:extLst>
              <a:ext uri="{FF2B5EF4-FFF2-40B4-BE49-F238E27FC236}">
                <a16:creationId xmlns:a16="http://schemas.microsoft.com/office/drawing/2014/main" id="{FFB80128-45C5-4FFF-AF18-0CF8F3C63904}"/>
              </a:ext>
            </a:extLst>
          </p:cNvPr>
          <p:cNvSpPr>
            <a:spLocks noGrp="1"/>
          </p:cNvSpPr>
          <p:nvPr>
            <p:ph type="sldNum" sz="quarter" idx="12"/>
          </p:nvPr>
        </p:nvSpPr>
        <p:spPr/>
        <p:txBody>
          <a:bodyPr/>
          <a:lstStyle/>
          <a:p>
            <a:fld id="{2D3281FA-4AB9-2D49-806F-9BDE89B0B3EB}" type="slidenum">
              <a:rPr lang="en-US" smtClean="0"/>
              <a:pPr/>
              <a:t>10</a:t>
            </a:fld>
            <a:endParaRPr lang="en-US"/>
          </a:p>
        </p:txBody>
      </p:sp>
      <p:sp>
        <p:nvSpPr>
          <p:cNvPr id="12" name="标题 1">
            <a:extLst>
              <a:ext uri="{FF2B5EF4-FFF2-40B4-BE49-F238E27FC236}">
                <a16:creationId xmlns:a16="http://schemas.microsoft.com/office/drawing/2014/main" id="{DF5E4E77-AF88-4E95-9F0B-37641A931E7C}"/>
              </a:ext>
            </a:extLst>
          </p:cNvPr>
          <p:cNvSpPr txBox="1">
            <a:spLocks/>
          </p:cNvSpPr>
          <p:nvPr/>
        </p:nvSpPr>
        <p:spPr>
          <a:xfrm>
            <a:off x="349205" y="2395968"/>
            <a:ext cx="9208339" cy="1178553"/>
          </a:xfrm>
          <a:prstGeom prst="rect">
            <a:avLst/>
          </a:prstGeom>
        </p:spPr>
        <p:txBody>
          <a:bodyPr vert="horz" lIns="0" tIns="45720" rIns="91440" bIns="45720" rtlCol="0" anchor="t">
            <a:noAutofit/>
          </a:bodyPr>
          <a:lstStyle>
            <a:lvl1pPr algn="l" defTabSz="342900" rtl="0" eaLnBrk="1" latinLnBrk="0" hangingPunct="1">
              <a:spcBef>
                <a:spcPct val="0"/>
              </a:spcBef>
              <a:buNone/>
              <a:defRPr kumimoji="1" sz="2800" b="0" i="0" kern="1200" cap="none" spc="75" baseline="0">
                <a:solidFill>
                  <a:srgbClr val="BF0B6C"/>
                </a:solidFill>
                <a:latin typeface="Proxima Nova"/>
                <a:ea typeface="+mj-ea"/>
                <a:cs typeface="Proxima Nova"/>
              </a:defRPr>
            </a:lvl1pPr>
          </a:lstStyle>
          <a:p>
            <a:pPr marL="285750" indent="-285750">
              <a:buSzPct val="100000"/>
              <a:buFont typeface="Century Gothic" panose="020B0502020202020204" pitchFamily="34" charset="0"/>
              <a:buChar char="−"/>
            </a:pPr>
            <a:r>
              <a:rPr lang="zh-CN" altLang="en-US" sz="1600" b="1" dirty="0">
                <a:latin typeface="方正黑体" panose="03000509000000000000" pitchFamily="65" charset="-122"/>
                <a:ea typeface="方正黑体" panose="03000509000000000000" pitchFamily="65" charset="-122"/>
              </a:rPr>
              <a:t>由于船期更改，仅</a:t>
            </a:r>
            <a:r>
              <a:rPr lang="en-US" altLang="zh-CN" sz="1600" b="1" dirty="0">
                <a:latin typeface="方正黑体" panose="03000509000000000000" pitchFamily="65" charset="-122"/>
                <a:ea typeface="方正黑体" panose="03000509000000000000" pitchFamily="65" charset="-122"/>
              </a:rPr>
              <a:t>ONE</a:t>
            </a:r>
            <a:r>
              <a:rPr lang="zh-CN" altLang="en-US" sz="1600" b="1" dirty="0">
                <a:latin typeface="方正黑体" panose="03000509000000000000" pitchFamily="65" charset="-122"/>
                <a:ea typeface="方正黑体" panose="03000509000000000000" pitchFamily="65" charset="-122"/>
              </a:rPr>
              <a:t>操作人员可以在双方同意情况下对船名，航次及航线代码此三项进行更改</a:t>
            </a:r>
            <a:br>
              <a:rPr lang="en-US" altLang="zh-CN" sz="1600" b="1" dirty="0">
                <a:latin typeface="方正黑体" panose="03000509000000000000" pitchFamily="65" charset="-122"/>
                <a:ea typeface="方正黑体" panose="03000509000000000000" pitchFamily="65" charset="-122"/>
              </a:rPr>
            </a:br>
            <a:r>
              <a:rPr lang="en-US" altLang="zh-CN" sz="1600" b="1" dirty="0">
                <a:latin typeface="Arial" panose="020B0604020202020204" pitchFamily="34" charset="0"/>
                <a:ea typeface="方正黑体" panose="03000509000000000000" pitchFamily="65" charset="-122"/>
                <a:cs typeface="Arial" panose="020B0604020202020204" pitchFamily="34" charset="0"/>
              </a:rPr>
              <a:t>ONE operator can make BKG rollover or VSL/VOY/LINE code amendment on base of mutual consent because of schedule change</a:t>
            </a:r>
          </a:p>
          <a:p>
            <a:pPr>
              <a:buSzPct val="100000"/>
            </a:pPr>
            <a:endParaRPr lang="en-US" altLang="zh-CN" sz="1600" b="1" dirty="0">
              <a:latin typeface="方正黑体" panose="03000509000000000000" pitchFamily="65" charset="-122"/>
              <a:ea typeface="方正黑体" panose="03000509000000000000" pitchFamily="65" charset="-122"/>
            </a:endParaRPr>
          </a:p>
          <a:p>
            <a:pPr>
              <a:buSzPct val="100000"/>
            </a:pPr>
            <a:endParaRPr lang="en-US" altLang="zh-CN" sz="1600" b="1" dirty="0">
              <a:latin typeface="方正黑体" panose="03000509000000000000" pitchFamily="65" charset="-122"/>
              <a:ea typeface="方正黑体" panose="03000509000000000000" pitchFamily="65" charset="-122"/>
            </a:endParaRPr>
          </a:p>
        </p:txBody>
      </p:sp>
      <p:grpSp>
        <p:nvGrpSpPr>
          <p:cNvPr id="21" name="组合 20">
            <a:extLst>
              <a:ext uri="{FF2B5EF4-FFF2-40B4-BE49-F238E27FC236}">
                <a16:creationId xmlns:a16="http://schemas.microsoft.com/office/drawing/2014/main" id="{D950C4EA-590C-422F-A35D-6D0FFAE2FC32}"/>
              </a:ext>
            </a:extLst>
          </p:cNvPr>
          <p:cNvGrpSpPr/>
          <p:nvPr/>
        </p:nvGrpSpPr>
        <p:grpSpPr>
          <a:xfrm>
            <a:off x="6152322" y="4348320"/>
            <a:ext cx="977348" cy="1059467"/>
            <a:chOff x="6152322" y="4268808"/>
            <a:chExt cx="977348" cy="1059467"/>
          </a:xfrm>
        </p:grpSpPr>
        <p:sp>
          <p:nvSpPr>
            <p:cNvPr id="18" name="文本框 17">
              <a:extLst>
                <a:ext uri="{FF2B5EF4-FFF2-40B4-BE49-F238E27FC236}">
                  <a16:creationId xmlns:a16="http://schemas.microsoft.com/office/drawing/2014/main" id="{7E224278-D3E1-4163-8979-F5DB337189F7}"/>
                </a:ext>
              </a:extLst>
            </p:cNvPr>
            <p:cNvSpPr txBox="1"/>
            <p:nvPr/>
          </p:nvSpPr>
          <p:spPr>
            <a:xfrm>
              <a:off x="6152322" y="4268808"/>
              <a:ext cx="977348" cy="479234"/>
            </a:xfrm>
            <a:prstGeom prst="rect">
              <a:avLst/>
            </a:prstGeom>
            <a:noFill/>
          </p:spPr>
          <p:txBody>
            <a:bodyPr wrap="square">
              <a:spAutoFit/>
            </a:bodyPr>
            <a:lstStyle/>
            <a:p>
              <a:r>
                <a:rPr lang="zh-CN" altLang="en-US" b="1" i="0" dirty="0">
                  <a:solidFill>
                    <a:srgbClr val="CC00CC"/>
                  </a:solidFill>
                  <a:effectLst/>
                  <a:latin typeface="DengXian" panose="02010600030101010101" pitchFamily="2" charset="-122"/>
                  <a:ea typeface="DengXian" panose="02010600030101010101" pitchFamily="2" charset="-122"/>
                </a:rPr>
                <a:t>√</a:t>
              </a:r>
              <a:endParaRPr lang="zh-CN" altLang="en-US" b="1" dirty="0"/>
            </a:p>
          </p:txBody>
        </p:sp>
        <p:sp>
          <p:nvSpPr>
            <p:cNvPr id="19" name="文本框 18">
              <a:extLst>
                <a:ext uri="{FF2B5EF4-FFF2-40B4-BE49-F238E27FC236}">
                  <a16:creationId xmlns:a16="http://schemas.microsoft.com/office/drawing/2014/main" id="{F294EFAE-6324-482D-869F-496A880693AE}"/>
                </a:ext>
              </a:extLst>
            </p:cNvPr>
            <p:cNvSpPr txBox="1"/>
            <p:nvPr/>
          </p:nvSpPr>
          <p:spPr>
            <a:xfrm>
              <a:off x="6152322" y="4558925"/>
              <a:ext cx="977348" cy="479234"/>
            </a:xfrm>
            <a:prstGeom prst="rect">
              <a:avLst/>
            </a:prstGeom>
            <a:noFill/>
          </p:spPr>
          <p:txBody>
            <a:bodyPr wrap="square">
              <a:spAutoFit/>
            </a:bodyPr>
            <a:lstStyle/>
            <a:p>
              <a:r>
                <a:rPr lang="zh-CN" altLang="en-US" b="1" i="0" dirty="0">
                  <a:solidFill>
                    <a:srgbClr val="CC00CC"/>
                  </a:solidFill>
                  <a:effectLst/>
                  <a:latin typeface="DengXian" panose="02010600030101010101" pitchFamily="2" charset="-122"/>
                  <a:ea typeface="DengXian" panose="02010600030101010101" pitchFamily="2" charset="-122"/>
                </a:rPr>
                <a:t>√</a:t>
              </a:r>
              <a:endParaRPr lang="zh-CN" altLang="en-US" b="1" dirty="0"/>
            </a:p>
          </p:txBody>
        </p:sp>
        <p:sp>
          <p:nvSpPr>
            <p:cNvPr id="20" name="文本框 19">
              <a:extLst>
                <a:ext uri="{FF2B5EF4-FFF2-40B4-BE49-F238E27FC236}">
                  <a16:creationId xmlns:a16="http://schemas.microsoft.com/office/drawing/2014/main" id="{B9D1F868-9E09-46A4-A98F-30E5629AEFE8}"/>
                </a:ext>
              </a:extLst>
            </p:cNvPr>
            <p:cNvSpPr txBox="1"/>
            <p:nvPr/>
          </p:nvSpPr>
          <p:spPr>
            <a:xfrm>
              <a:off x="6152322" y="4849041"/>
              <a:ext cx="977348" cy="479234"/>
            </a:xfrm>
            <a:prstGeom prst="rect">
              <a:avLst/>
            </a:prstGeom>
            <a:noFill/>
          </p:spPr>
          <p:txBody>
            <a:bodyPr wrap="square">
              <a:spAutoFit/>
            </a:bodyPr>
            <a:lstStyle/>
            <a:p>
              <a:r>
                <a:rPr lang="zh-CN" altLang="en-US" b="1" i="0" dirty="0">
                  <a:solidFill>
                    <a:srgbClr val="CC00CC"/>
                  </a:solidFill>
                  <a:effectLst/>
                  <a:latin typeface="DengXian" panose="02010600030101010101" pitchFamily="2" charset="-122"/>
                  <a:ea typeface="DengXian" panose="02010600030101010101" pitchFamily="2" charset="-122"/>
                </a:rPr>
                <a:t>√</a:t>
              </a:r>
              <a:endParaRPr lang="zh-CN" altLang="en-US" b="1" dirty="0"/>
            </a:p>
          </p:txBody>
        </p:sp>
      </p:grpSp>
      <p:sp>
        <p:nvSpPr>
          <p:cNvPr id="22" name="标题 1">
            <a:extLst>
              <a:ext uri="{FF2B5EF4-FFF2-40B4-BE49-F238E27FC236}">
                <a16:creationId xmlns:a16="http://schemas.microsoft.com/office/drawing/2014/main" id="{6F1F035D-D4C7-4D07-831D-6AE27DE4BFE5}"/>
              </a:ext>
            </a:extLst>
          </p:cNvPr>
          <p:cNvSpPr txBox="1">
            <a:spLocks/>
          </p:cNvSpPr>
          <p:nvPr/>
        </p:nvSpPr>
        <p:spPr>
          <a:xfrm>
            <a:off x="336567" y="165740"/>
            <a:ext cx="9209088" cy="844550"/>
          </a:xfrm>
          <a:prstGeom prst="rect">
            <a:avLst/>
          </a:prstGeom>
        </p:spPr>
        <p:txBody>
          <a:bodyPr vert="horz" lIns="0" tIns="45720" rIns="91440" bIns="45720" rtlCol="0" anchor="ctr">
            <a:noAutofit/>
          </a:bodyPr>
          <a:lstStyle>
            <a:lvl1pPr algn="l" defTabSz="342900" rtl="0" eaLnBrk="1" latinLnBrk="0" hangingPunct="1">
              <a:spcBef>
                <a:spcPct val="0"/>
              </a:spcBef>
              <a:buNone/>
              <a:defRPr kumimoji="1" sz="2800" b="0" i="0" kern="1200" cap="none" spc="75" baseline="0">
                <a:solidFill>
                  <a:srgbClr val="BF0B6C"/>
                </a:solidFill>
                <a:latin typeface="HGｺﾞｼｯｸM" panose="020B0609000000000000" pitchFamily="49" charset="-128"/>
                <a:ea typeface="HGｺﾞｼｯｸM" panose="020B0609000000000000" pitchFamily="49" charset="-128"/>
                <a:cs typeface="Proxima Nova"/>
              </a:defRPr>
            </a:lvl1pPr>
          </a:lstStyle>
          <a:p>
            <a:r>
              <a:rPr lang="en-US" altLang="zh-CN" sz="2600" b="1" dirty="0">
                <a:latin typeface="方正黑体" panose="03000509000000000000" pitchFamily="65" charset="-122"/>
                <a:ea typeface="方正黑体" panose="03000509000000000000" pitchFamily="65" charset="-122"/>
              </a:rPr>
              <a:t>LBS</a:t>
            </a:r>
            <a:r>
              <a:rPr lang="zh-CN" altLang="en-US" sz="2600" b="1" dirty="0">
                <a:latin typeface="方正黑体" panose="03000509000000000000" pitchFamily="65" charset="-122"/>
                <a:ea typeface="方正黑体" panose="03000509000000000000" pitchFamily="65" charset="-122"/>
              </a:rPr>
              <a:t>操作提要 </a:t>
            </a:r>
            <a:r>
              <a:rPr lang="en-US" altLang="zh-CN" sz="2600" b="1" dirty="0">
                <a:latin typeface="方正黑体" panose="03000509000000000000" pitchFamily="65" charset="-122"/>
                <a:ea typeface="方正黑体" panose="03000509000000000000" pitchFamily="65" charset="-122"/>
              </a:rPr>
              <a:t>– </a:t>
            </a:r>
            <a:r>
              <a:rPr lang="zh-CN" altLang="en-US" sz="2600" b="1" dirty="0">
                <a:latin typeface="方正黑体" panose="03000509000000000000" pitchFamily="65" charset="-122"/>
                <a:ea typeface="方正黑体" panose="03000509000000000000" pitchFamily="65" charset="-122"/>
              </a:rPr>
              <a:t>编辑更改</a:t>
            </a:r>
            <a:endParaRPr lang="en-US" altLang="zh-CN" sz="2600" b="1" dirty="0">
              <a:latin typeface="方正黑体" panose="03000509000000000000" pitchFamily="65" charset="-122"/>
              <a:ea typeface="方正黑体" panose="03000509000000000000" pitchFamily="65" charset="-122"/>
            </a:endParaRPr>
          </a:p>
          <a:p>
            <a:r>
              <a:rPr lang="en-US" altLang="zh-CN" sz="2600" b="1" dirty="0">
                <a:latin typeface="Arial" panose="020B0604020202020204" pitchFamily="34" charset="0"/>
                <a:ea typeface="方正黑体" panose="03000509000000000000" pitchFamily="65" charset="-122"/>
                <a:cs typeface="Arial" panose="020B0604020202020204" pitchFamily="34" charset="0"/>
              </a:rPr>
              <a:t>Description of LBS – BKG amendment</a:t>
            </a:r>
            <a:endParaRPr lang="en-US" sz="2600" b="1" dirty="0">
              <a:latin typeface="Arial" panose="020B0604020202020204" pitchFamily="34" charset="0"/>
              <a:ea typeface="方正黑体" panose="03000509000000000000" pitchFamily="65" charset="-122"/>
              <a:cs typeface="Arial" panose="020B0604020202020204" pitchFamily="34" charset="0"/>
            </a:endParaRPr>
          </a:p>
        </p:txBody>
      </p:sp>
    </p:spTree>
    <p:extLst>
      <p:ext uri="{BB962C8B-B14F-4D97-AF65-F5344CB8AC3E}">
        <p14:creationId xmlns:p14="http://schemas.microsoft.com/office/powerpoint/2010/main" val="35662067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a:extLst>
              <a:ext uri="{FF2B5EF4-FFF2-40B4-BE49-F238E27FC236}">
                <a16:creationId xmlns:a16="http://schemas.microsoft.com/office/drawing/2014/main" id="{40BF3D55-7EB6-E8C6-1C9D-A832E298B9E1}"/>
              </a:ext>
            </a:extLst>
          </p:cNvPr>
          <p:cNvGraphicFramePr>
            <a:graphicFrameLocks noGrp="1"/>
          </p:cNvGraphicFramePr>
          <p:nvPr>
            <p:extLst>
              <p:ext uri="{D42A27DB-BD31-4B8C-83A1-F6EECF244321}">
                <p14:modId xmlns:p14="http://schemas.microsoft.com/office/powerpoint/2010/main" val="2714532201"/>
              </p:ext>
            </p:extLst>
          </p:nvPr>
        </p:nvGraphicFramePr>
        <p:xfrm>
          <a:off x="695183" y="2752826"/>
          <a:ext cx="8850472" cy="3811610"/>
        </p:xfrm>
        <a:graphic>
          <a:graphicData uri="http://schemas.openxmlformats.org/drawingml/2006/table">
            <a:tbl>
              <a:tblPr/>
              <a:tblGrid>
                <a:gridCol w="4425236">
                  <a:extLst>
                    <a:ext uri="{9D8B030D-6E8A-4147-A177-3AD203B41FA5}">
                      <a16:colId xmlns:a16="http://schemas.microsoft.com/office/drawing/2014/main" val="1020070366"/>
                    </a:ext>
                  </a:extLst>
                </a:gridCol>
                <a:gridCol w="4425236">
                  <a:extLst>
                    <a:ext uri="{9D8B030D-6E8A-4147-A177-3AD203B41FA5}">
                      <a16:colId xmlns:a16="http://schemas.microsoft.com/office/drawing/2014/main" val="244539915"/>
                    </a:ext>
                  </a:extLst>
                </a:gridCol>
              </a:tblGrid>
              <a:tr h="346510">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订舱号</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en-US" sz="1100" b="0" i="0" u="none" strike="noStrike">
                          <a:solidFill>
                            <a:srgbClr val="000000"/>
                          </a:solidFill>
                          <a:effectLst/>
                          <a:latin typeface="等线" panose="02010600030101010101" pitchFamily="2" charset="-122"/>
                          <a:ea typeface="等线" panose="02010600030101010101" pitchFamily="2" charset="-122"/>
                        </a:rPr>
                        <a:t>Booking No.</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127784924"/>
                  </a:ext>
                </a:extLst>
              </a:tr>
              <a:tr h="346510">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交货条款</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en-US" sz="1100" b="0" i="0" u="none" strike="noStrike">
                          <a:solidFill>
                            <a:srgbClr val="000000"/>
                          </a:solidFill>
                          <a:effectLst/>
                          <a:latin typeface="等线" panose="02010600030101010101" pitchFamily="2" charset="-122"/>
                          <a:ea typeface="等线" panose="02010600030101010101" pitchFamily="2" charset="-122"/>
                        </a:rPr>
                        <a:t>Receipt/Delivery term</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373608527"/>
                  </a:ext>
                </a:extLst>
              </a:tr>
              <a:tr h="346510">
                <a:tc>
                  <a:txBody>
                    <a:bodyPr/>
                    <a:lstStyle/>
                    <a:p>
                      <a:pPr algn="l" fontAlgn="ctr"/>
                      <a:r>
                        <a:rPr lang="zh-CN" altLang="en-US" sz="1100" b="0" i="0" u="none" strike="noStrike" dirty="0">
                          <a:solidFill>
                            <a:srgbClr val="000000"/>
                          </a:solidFill>
                          <a:effectLst/>
                          <a:latin typeface="等线" panose="02010600030101010101" pitchFamily="2" charset="-122"/>
                          <a:ea typeface="等线" panose="02010600030101010101" pitchFamily="2" charset="-122"/>
                        </a:rPr>
                        <a:t>运输协议号，服务合同和</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en-US" sz="1100" b="0" i="0" u="none" strike="noStrike">
                          <a:solidFill>
                            <a:srgbClr val="000000"/>
                          </a:solidFill>
                          <a:effectLst/>
                          <a:latin typeface="等线" panose="02010600030101010101" pitchFamily="2" charset="-122"/>
                          <a:ea typeface="等线" panose="02010600030101010101" pitchFamily="2" charset="-122"/>
                        </a:rPr>
                        <a:t>Rate Filing Agreement, Service Contract No.</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654193625"/>
                  </a:ext>
                </a:extLst>
              </a:tr>
              <a:tr h="346510">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船名</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en-US" sz="1100" b="0" i="0" u="none" strike="noStrike" dirty="0">
                          <a:solidFill>
                            <a:srgbClr val="000000"/>
                          </a:solidFill>
                          <a:effectLst/>
                          <a:latin typeface="等线" panose="02010600030101010101" pitchFamily="2" charset="-122"/>
                          <a:ea typeface="等线" panose="02010600030101010101" pitchFamily="2" charset="-122"/>
                        </a:rPr>
                        <a:t>Vessel Name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450589094"/>
                  </a:ext>
                </a:extLst>
              </a:tr>
              <a:tr h="346510">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航次</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en-US" sz="1100" b="0" i="0" u="none" strike="noStrike">
                          <a:solidFill>
                            <a:srgbClr val="000000"/>
                          </a:solidFill>
                          <a:effectLst/>
                          <a:latin typeface="等线" panose="02010600030101010101" pitchFamily="2" charset="-122"/>
                          <a:ea typeface="等线" panose="02010600030101010101" pitchFamily="2" charset="-122"/>
                        </a:rPr>
                        <a:t>Vessel Voyage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4139213562"/>
                  </a:ext>
                </a:extLst>
              </a:tr>
              <a:tr h="346510">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航线代码</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en-US" sz="1100" b="0" i="0" u="none" strike="noStrike">
                          <a:solidFill>
                            <a:srgbClr val="000000"/>
                          </a:solidFill>
                          <a:effectLst/>
                          <a:latin typeface="等线" panose="02010600030101010101" pitchFamily="2" charset="-122"/>
                          <a:ea typeface="等线" panose="02010600030101010101" pitchFamily="2" charset="-122"/>
                        </a:rPr>
                        <a:t>Line Code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775798715"/>
                  </a:ext>
                </a:extLst>
              </a:tr>
              <a:tr h="346510">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路径涉及的港口部分</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en-US" sz="1100" b="0" i="0" u="none" strike="noStrike">
                          <a:solidFill>
                            <a:srgbClr val="000000"/>
                          </a:solidFill>
                          <a:effectLst/>
                          <a:latin typeface="等线" panose="02010600030101010101" pitchFamily="2" charset="-122"/>
                          <a:ea typeface="等线" panose="02010600030101010101" pitchFamily="2" charset="-122"/>
                        </a:rPr>
                        <a:t>Route/Port(Point) code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066801330"/>
                  </a:ext>
                </a:extLst>
              </a:tr>
              <a:tr h="346510">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货物信息中不可改为危险品</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en-US" sz="1100" b="0" i="0" u="none" strike="noStrike">
                          <a:solidFill>
                            <a:srgbClr val="000000"/>
                          </a:solidFill>
                          <a:effectLst/>
                          <a:latin typeface="等线" panose="02010600030101010101" pitchFamily="2" charset="-122"/>
                          <a:ea typeface="等线" panose="02010600030101010101" pitchFamily="2" charset="-122"/>
                        </a:rPr>
                        <a:t>General commodity cannot be changed to DG</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534739374"/>
                  </a:ext>
                </a:extLst>
              </a:tr>
              <a:tr h="346510">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箱型不可改</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en-US" sz="1100" b="0" i="0" u="none" strike="noStrike">
                          <a:solidFill>
                            <a:srgbClr val="000000"/>
                          </a:solidFill>
                          <a:effectLst/>
                          <a:latin typeface="等线" panose="02010600030101010101" pitchFamily="2" charset="-122"/>
                          <a:ea typeface="等线" panose="02010600030101010101" pitchFamily="2" charset="-122"/>
                        </a:rPr>
                        <a:t>Container Type cannot be changed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739382235"/>
                  </a:ext>
                </a:extLst>
              </a:tr>
              <a:tr h="346510">
                <a:tc>
                  <a:txBody>
                    <a:bodyPr/>
                    <a:lstStyle/>
                    <a:p>
                      <a:pPr algn="l" fontAlgn="ctr"/>
                      <a:r>
                        <a:rPr lang="zh-CN" altLang="en-US" sz="1200" b="1" i="0" u="none" strike="noStrike" dirty="0">
                          <a:solidFill>
                            <a:srgbClr val="000000"/>
                          </a:solidFill>
                          <a:effectLst/>
                          <a:highlight>
                            <a:srgbClr val="FFFF00"/>
                          </a:highlight>
                          <a:latin typeface="等线" panose="02010600030101010101" pitchFamily="2" charset="-122"/>
                          <a:ea typeface="等线" panose="02010600030101010101" pitchFamily="2" charset="-122"/>
                        </a:rPr>
                        <a:t>同箱型的箱量可减少，但不接受增加</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en-US" sz="1200" b="1" i="0" u="none" strike="noStrike" dirty="0">
                          <a:solidFill>
                            <a:srgbClr val="000000"/>
                          </a:solidFill>
                          <a:effectLst/>
                          <a:highlight>
                            <a:srgbClr val="FFFF00"/>
                          </a:highlight>
                          <a:latin typeface="等线" panose="02010600030101010101" pitchFamily="2" charset="-122"/>
                          <a:ea typeface="等线" panose="02010600030101010101" pitchFamily="2" charset="-122"/>
                        </a:rPr>
                        <a:t>Container Volume cannot be increased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906265183"/>
                  </a:ext>
                </a:extLst>
              </a:tr>
              <a:tr h="346510">
                <a:tc>
                  <a:txBody>
                    <a:bodyPr/>
                    <a:lstStyle/>
                    <a:p>
                      <a:pPr algn="l" fontAlgn="ctr"/>
                      <a:r>
                        <a:rPr lang="en-US" sz="1100" b="0" i="0" u="none" strike="noStrike">
                          <a:solidFill>
                            <a:srgbClr val="000000"/>
                          </a:solidFill>
                          <a:effectLst/>
                          <a:latin typeface="等线" panose="02010600030101010101" pitchFamily="2" charset="-122"/>
                          <a:ea typeface="等线" panose="02010600030101010101" pitchFamily="2" charset="-122"/>
                        </a:rPr>
                        <a:t>COC</a:t>
                      </a:r>
                      <a:r>
                        <a:rPr lang="zh-CN" altLang="en-US" sz="1100" b="0" i="0" u="none" strike="noStrike">
                          <a:solidFill>
                            <a:srgbClr val="000000"/>
                          </a:solidFill>
                          <a:effectLst/>
                          <a:latin typeface="等线" panose="02010600030101010101" pitchFamily="2" charset="-122"/>
                          <a:ea typeface="等线" panose="02010600030101010101" pitchFamily="2" charset="-122"/>
                        </a:rPr>
                        <a:t>箱不可更改为</a:t>
                      </a:r>
                      <a:r>
                        <a:rPr lang="en-US" sz="1100" b="0" i="0" u="none" strike="noStrike">
                          <a:solidFill>
                            <a:srgbClr val="000000"/>
                          </a:solidFill>
                          <a:effectLst/>
                          <a:latin typeface="等线" panose="02010600030101010101" pitchFamily="2" charset="-122"/>
                          <a:ea typeface="等线" panose="02010600030101010101" pitchFamily="2" charset="-122"/>
                        </a:rPr>
                        <a:t>SOC</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en-US" sz="1100" b="0" i="0" u="none" strike="noStrike" dirty="0">
                          <a:solidFill>
                            <a:srgbClr val="000000"/>
                          </a:solidFill>
                          <a:effectLst/>
                          <a:latin typeface="等线" panose="02010600030101010101" pitchFamily="2" charset="-122"/>
                          <a:ea typeface="等线" panose="02010600030101010101" pitchFamily="2" charset="-122"/>
                        </a:rPr>
                        <a:t>COC cannot be changed to SOC</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618778282"/>
                  </a:ext>
                </a:extLst>
              </a:tr>
            </a:tbl>
          </a:graphicData>
        </a:graphic>
      </p:graphicFrame>
      <p:sp>
        <p:nvSpPr>
          <p:cNvPr id="2" name="标题 1">
            <a:extLst>
              <a:ext uri="{FF2B5EF4-FFF2-40B4-BE49-F238E27FC236}">
                <a16:creationId xmlns:a16="http://schemas.microsoft.com/office/drawing/2014/main" id="{FFE3EB6D-8E3F-40EB-BAB9-30DA197F2954}"/>
              </a:ext>
            </a:extLst>
          </p:cNvPr>
          <p:cNvSpPr>
            <a:spLocks noGrp="1"/>
          </p:cNvSpPr>
          <p:nvPr>
            <p:ph type="title"/>
          </p:nvPr>
        </p:nvSpPr>
        <p:spPr>
          <a:xfrm>
            <a:off x="346824" y="998755"/>
            <a:ext cx="9208339" cy="1178553"/>
          </a:xfrm>
        </p:spPr>
        <p:txBody>
          <a:bodyPr anchor="t"/>
          <a:lstStyle/>
          <a:p>
            <a:pPr marL="285750" indent="-285750">
              <a:buSzPct val="100000"/>
              <a:buFont typeface="Century Gothic" panose="020B0502020202020204" pitchFamily="34" charset="0"/>
              <a:buChar char="−"/>
            </a:pPr>
            <a:r>
              <a:rPr lang="zh-CN" altLang="en-US" sz="1600" b="1" dirty="0">
                <a:latin typeface="方正黑体" panose="03000509000000000000" pitchFamily="65" charset="-122"/>
                <a:ea typeface="方正黑体" panose="03000509000000000000" pitchFamily="65" charset="-122"/>
              </a:rPr>
              <a:t>按</a:t>
            </a:r>
            <a:r>
              <a:rPr lang="en-US" altLang="zh-CN" sz="1600" b="1" dirty="0">
                <a:latin typeface="方正黑体" panose="03000509000000000000" pitchFamily="65" charset="-122"/>
                <a:ea typeface="方正黑体" panose="03000509000000000000" pitchFamily="65" charset="-122"/>
              </a:rPr>
              <a:t>OQ</a:t>
            </a:r>
            <a:r>
              <a:rPr lang="zh-CN" altLang="en-US" sz="1600" b="1" dirty="0">
                <a:latin typeface="方正黑体" panose="03000509000000000000" pitchFamily="65" charset="-122"/>
                <a:ea typeface="方正黑体" panose="03000509000000000000" pitchFamily="65" charset="-122"/>
              </a:rPr>
              <a:t>订舱规则，订舱确认后，如需减少同箱型的订舱箱量，客户按</a:t>
            </a:r>
            <a:r>
              <a:rPr lang="en-US" altLang="zh-CN" sz="1600" b="1" dirty="0">
                <a:latin typeface="方正黑体" panose="03000509000000000000" pitchFamily="65" charset="-122"/>
                <a:ea typeface="方正黑体" panose="03000509000000000000" pitchFamily="65" charset="-122"/>
              </a:rPr>
              <a:t>OQ</a:t>
            </a:r>
            <a:r>
              <a:rPr lang="zh-CN" altLang="en-US" sz="1600" b="1" dirty="0">
                <a:latin typeface="方正黑体" panose="03000509000000000000" pitchFamily="65" charset="-122"/>
                <a:ea typeface="方正黑体" panose="03000509000000000000" pitchFamily="65" charset="-122"/>
              </a:rPr>
              <a:t>订舱时选择的服务项目（例如优享或特别推广产品）以及更改提交的时间，或将被收取相应的亏舱费。</a:t>
            </a:r>
            <a:br>
              <a:rPr lang="en-US" altLang="zh-CN" sz="1600" b="1" dirty="0">
                <a:latin typeface="+mn-lt"/>
                <a:ea typeface="微软雅黑" panose="020B0503020204020204" pitchFamily="34" charset="-122"/>
              </a:rPr>
            </a:br>
            <a:br>
              <a:rPr lang="en-US" altLang="zh-CN" sz="1600" b="1" dirty="0">
                <a:latin typeface="+mn-lt"/>
                <a:ea typeface="微软雅黑" panose="020B0503020204020204" pitchFamily="34" charset="-122"/>
              </a:rPr>
            </a:br>
            <a:r>
              <a:rPr lang="en-US" altLang="zh-CN" sz="1600" b="1" i="0" dirty="0">
                <a:solidFill>
                  <a:schemeClr val="bg2"/>
                </a:solidFill>
                <a:effectLst/>
                <a:latin typeface="Arial" panose="020B0604020202020204" pitchFamily="34" charset="0"/>
                <a:cs typeface="Arial" panose="020B0604020202020204" pitchFamily="34" charset="0"/>
              </a:rPr>
              <a:t>If the Merchant wishes to reduce the number of containers after the Booking Confirmation has bee issued, then request of </a:t>
            </a:r>
            <a:r>
              <a:rPr lang="en-US" altLang="zh-CN" sz="1600" b="1" dirty="0">
                <a:solidFill>
                  <a:schemeClr val="bg2"/>
                </a:solidFill>
                <a:latin typeface="Arial" panose="020B0604020202020204" pitchFamily="34" charset="0"/>
                <a:cs typeface="Arial" panose="020B0604020202020204" pitchFamily="34" charset="0"/>
              </a:rPr>
              <a:t>volume decrease is subject to </a:t>
            </a:r>
            <a:r>
              <a:rPr lang="en-US" altLang="zh-CN" sz="1600" b="1" i="0" dirty="0">
                <a:solidFill>
                  <a:schemeClr val="bg2"/>
                </a:solidFill>
                <a:effectLst/>
                <a:latin typeface="Arial" panose="020B0604020202020204" pitchFamily="34" charset="0"/>
                <a:cs typeface="Arial" panose="020B0604020202020204" pitchFamily="34" charset="0"/>
              </a:rPr>
              <a:t>Booking Cancellation Fee "CCL") per TEU in accordance with T&amp;C related rules</a:t>
            </a:r>
            <a:endParaRPr lang="en-US" altLang="zh-CN" sz="1600" b="1" dirty="0">
              <a:solidFill>
                <a:schemeClr val="bg2"/>
              </a:solidFill>
              <a:latin typeface="Arial" panose="020B0604020202020204" pitchFamily="34" charset="0"/>
              <a:ea typeface="微软雅黑" panose="020B0503020204020204" pitchFamily="34" charset="-122"/>
              <a:cs typeface="Arial" panose="020B0604020202020204" pitchFamily="34" charset="0"/>
            </a:endParaRPr>
          </a:p>
        </p:txBody>
      </p:sp>
      <p:sp>
        <p:nvSpPr>
          <p:cNvPr id="4" name="灯片编号占位符 3">
            <a:extLst>
              <a:ext uri="{FF2B5EF4-FFF2-40B4-BE49-F238E27FC236}">
                <a16:creationId xmlns:a16="http://schemas.microsoft.com/office/drawing/2014/main" id="{FFB80128-45C5-4FFF-AF18-0CF8F3C63904}"/>
              </a:ext>
            </a:extLst>
          </p:cNvPr>
          <p:cNvSpPr>
            <a:spLocks noGrp="1"/>
          </p:cNvSpPr>
          <p:nvPr>
            <p:ph type="sldNum" sz="quarter" idx="12"/>
          </p:nvPr>
        </p:nvSpPr>
        <p:spPr>
          <a:xfrm>
            <a:off x="7574752" y="6589402"/>
            <a:ext cx="2311400" cy="254783"/>
          </a:xfrm>
        </p:spPr>
        <p:txBody>
          <a:bodyPr/>
          <a:lstStyle/>
          <a:p>
            <a:fld id="{2D3281FA-4AB9-2D49-806F-9BDE89B0B3EB}" type="slidenum">
              <a:rPr lang="en-US" smtClean="0"/>
              <a:pPr/>
              <a:t>11</a:t>
            </a:fld>
            <a:endParaRPr lang="en-US"/>
          </a:p>
        </p:txBody>
      </p:sp>
      <p:sp>
        <p:nvSpPr>
          <p:cNvPr id="22" name="标题 1">
            <a:extLst>
              <a:ext uri="{FF2B5EF4-FFF2-40B4-BE49-F238E27FC236}">
                <a16:creationId xmlns:a16="http://schemas.microsoft.com/office/drawing/2014/main" id="{6F1F035D-D4C7-4D07-831D-6AE27DE4BFE5}"/>
              </a:ext>
            </a:extLst>
          </p:cNvPr>
          <p:cNvSpPr txBox="1">
            <a:spLocks/>
          </p:cNvSpPr>
          <p:nvPr/>
        </p:nvSpPr>
        <p:spPr>
          <a:xfrm>
            <a:off x="336567" y="165740"/>
            <a:ext cx="9209088" cy="844550"/>
          </a:xfrm>
          <a:prstGeom prst="rect">
            <a:avLst/>
          </a:prstGeom>
        </p:spPr>
        <p:txBody>
          <a:bodyPr vert="horz" lIns="0" tIns="45720" rIns="91440" bIns="45720" rtlCol="0" anchor="ctr">
            <a:noAutofit/>
          </a:bodyPr>
          <a:lstStyle>
            <a:lvl1pPr algn="l" defTabSz="342900" rtl="0" eaLnBrk="1" latinLnBrk="0" hangingPunct="1">
              <a:spcBef>
                <a:spcPct val="0"/>
              </a:spcBef>
              <a:buNone/>
              <a:defRPr kumimoji="1" sz="2800" b="0" i="0" kern="1200" cap="none" spc="75" baseline="0">
                <a:solidFill>
                  <a:srgbClr val="BF0B6C"/>
                </a:solidFill>
                <a:latin typeface="HGｺﾞｼｯｸM" panose="020B0609000000000000" pitchFamily="49" charset="-128"/>
                <a:ea typeface="HGｺﾞｼｯｸM" panose="020B0609000000000000" pitchFamily="49" charset="-128"/>
                <a:cs typeface="Proxima Nova"/>
              </a:defRPr>
            </a:lvl1pPr>
          </a:lstStyle>
          <a:p>
            <a:r>
              <a:rPr lang="en-US" altLang="zh-CN" sz="2600" b="1" dirty="0">
                <a:latin typeface="方正黑体" panose="03000509000000000000" pitchFamily="65" charset="-122"/>
                <a:ea typeface="方正黑体" panose="03000509000000000000" pitchFamily="65" charset="-122"/>
              </a:rPr>
              <a:t>LBS</a:t>
            </a:r>
            <a:r>
              <a:rPr lang="zh-CN" altLang="en-US" sz="2600" b="1" dirty="0">
                <a:latin typeface="方正黑体" panose="03000509000000000000" pitchFamily="65" charset="-122"/>
                <a:ea typeface="方正黑体" panose="03000509000000000000" pitchFamily="65" charset="-122"/>
              </a:rPr>
              <a:t>操作提要 </a:t>
            </a:r>
            <a:r>
              <a:rPr lang="en-US" altLang="zh-CN" sz="2600" b="1" dirty="0">
                <a:latin typeface="方正黑体" panose="03000509000000000000" pitchFamily="65" charset="-122"/>
                <a:ea typeface="方正黑体" panose="03000509000000000000" pitchFamily="65" charset="-122"/>
              </a:rPr>
              <a:t>– </a:t>
            </a:r>
            <a:r>
              <a:rPr lang="zh-CN" altLang="en-US" sz="2600" b="1" dirty="0">
                <a:latin typeface="方正黑体" panose="03000509000000000000" pitchFamily="65" charset="-122"/>
                <a:ea typeface="方正黑体" panose="03000509000000000000" pitchFamily="65" charset="-122"/>
              </a:rPr>
              <a:t>编辑更改</a:t>
            </a:r>
            <a:endParaRPr lang="en-US" altLang="zh-CN" sz="2600" b="1" dirty="0">
              <a:latin typeface="方正黑体" panose="03000509000000000000" pitchFamily="65" charset="-122"/>
              <a:ea typeface="方正黑体" panose="03000509000000000000" pitchFamily="65" charset="-122"/>
            </a:endParaRPr>
          </a:p>
          <a:p>
            <a:r>
              <a:rPr lang="en-US" altLang="zh-CN" sz="2600" b="1" dirty="0">
                <a:latin typeface="Arial" panose="020B0604020202020204" pitchFamily="34" charset="0"/>
                <a:cs typeface="Arial" panose="020B0604020202020204" pitchFamily="34" charset="0"/>
              </a:rPr>
              <a:t>Description of LBS – BKG amendment</a:t>
            </a:r>
            <a:endParaRPr lang="en-US" sz="2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78255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27CA7CD9-C79B-4ABA-8EA2-C21D8051571D}"/>
              </a:ext>
            </a:extLst>
          </p:cNvPr>
          <p:cNvSpPr>
            <a:spLocks noGrp="1"/>
          </p:cNvSpPr>
          <p:nvPr>
            <p:ph type="sldNum" sz="quarter" idx="12"/>
          </p:nvPr>
        </p:nvSpPr>
        <p:spPr/>
        <p:txBody>
          <a:bodyPr/>
          <a:lstStyle/>
          <a:p>
            <a:fld id="{2D3281FA-4AB9-2D49-806F-9BDE89B0B3EB}" type="slidenum">
              <a:rPr lang="en-US" smtClean="0"/>
              <a:pPr/>
              <a:t>12</a:t>
            </a:fld>
            <a:endParaRPr lang="en-US"/>
          </a:p>
        </p:txBody>
      </p:sp>
      <p:graphicFrame>
        <p:nvGraphicFramePr>
          <p:cNvPr id="7" name="表格 6">
            <a:extLst>
              <a:ext uri="{FF2B5EF4-FFF2-40B4-BE49-F238E27FC236}">
                <a16:creationId xmlns:a16="http://schemas.microsoft.com/office/drawing/2014/main" id="{68761A26-8786-4704-A18D-66460997CC9D}"/>
              </a:ext>
            </a:extLst>
          </p:cNvPr>
          <p:cNvGraphicFramePr>
            <a:graphicFrameLocks noGrp="1"/>
          </p:cNvGraphicFramePr>
          <p:nvPr>
            <p:extLst>
              <p:ext uri="{D42A27DB-BD31-4B8C-83A1-F6EECF244321}">
                <p14:modId xmlns:p14="http://schemas.microsoft.com/office/powerpoint/2010/main" val="4006740404"/>
              </p:ext>
            </p:extLst>
          </p:nvPr>
        </p:nvGraphicFramePr>
        <p:xfrm>
          <a:off x="348456" y="1944884"/>
          <a:ext cx="9003584" cy="4534923"/>
        </p:xfrm>
        <a:graphic>
          <a:graphicData uri="http://schemas.openxmlformats.org/drawingml/2006/table">
            <a:tbl>
              <a:tblPr>
                <a:tableStyleId>{5C22544A-7EE6-4342-B048-85BDC9FD1C3A}</a:tableStyleId>
              </a:tblPr>
              <a:tblGrid>
                <a:gridCol w="4501792">
                  <a:extLst>
                    <a:ext uri="{9D8B030D-6E8A-4147-A177-3AD203B41FA5}">
                      <a16:colId xmlns:a16="http://schemas.microsoft.com/office/drawing/2014/main" val="1958213142"/>
                    </a:ext>
                  </a:extLst>
                </a:gridCol>
                <a:gridCol w="4501792">
                  <a:extLst>
                    <a:ext uri="{9D8B030D-6E8A-4147-A177-3AD203B41FA5}">
                      <a16:colId xmlns:a16="http://schemas.microsoft.com/office/drawing/2014/main" val="2307593883"/>
                    </a:ext>
                  </a:extLst>
                </a:gridCol>
              </a:tblGrid>
              <a:tr h="154021">
                <a:tc>
                  <a:txBody>
                    <a:bodyPr/>
                    <a:lstStyle/>
                    <a:p>
                      <a:pPr algn="l" fontAlgn="ctr"/>
                      <a:r>
                        <a:rPr lang="zh-CN" altLang="en-US" sz="1000" u="none" strike="noStrike">
                          <a:effectLst/>
                        </a:rPr>
                        <a:t>发货人</a:t>
                      </a:r>
                      <a:endParaRPr lang="zh-CN" altLang="en-US" sz="1000" b="0" i="0" u="none" strike="noStrike">
                        <a:solidFill>
                          <a:srgbClr val="000000"/>
                        </a:solidFill>
                        <a:effectLst/>
                        <a:latin typeface="等线" panose="02010600030101010101" pitchFamily="2" charset="-122"/>
                        <a:ea typeface="等线" panose="02010600030101010101" pitchFamily="2" charset="-122"/>
                      </a:endParaRPr>
                    </a:p>
                  </a:txBody>
                  <a:tcPr marL="5607" marR="5607" marT="5607" marB="0" anchor="ctr"/>
                </a:tc>
                <a:tc>
                  <a:txBody>
                    <a:bodyPr/>
                    <a:lstStyle/>
                    <a:p>
                      <a:pPr algn="l" fontAlgn="ctr"/>
                      <a:r>
                        <a:rPr lang="en-US" sz="1000" u="none" strike="noStrike">
                          <a:effectLst/>
                        </a:rPr>
                        <a:t>Shipper</a:t>
                      </a:r>
                      <a:endParaRPr lang="en-US" sz="1000" b="0" i="0" u="none" strike="noStrike">
                        <a:solidFill>
                          <a:srgbClr val="000000"/>
                        </a:solidFill>
                        <a:effectLst/>
                        <a:latin typeface="等线" panose="02010600030101010101" pitchFamily="2" charset="-122"/>
                        <a:ea typeface="等线" panose="02010600030101010101" pitchFamily="2" charset="-122"/>
                      </a:endParaRPr>
                    </a:p>
                  </a:txBody>
                  <a:tcPr marL="5607" marR="5607" marT="5607" marB="0" anchor="ctr"/>
                </a:tc>
                <a:extLst>
                  <a:ext uri="{0D108BD9-81ED-4DB2-BD59-A6C34878D82A}">
                    <a16:rowId xmlns:a16="http://schemas.microsoft.com/office/drawing/2014/main" val="4293039680"/>
                  </a:ext>
                </a:extLst>
              </a:tr>
              <a:tr h="154021">
                <a:tc>
                  <a:txBody>
                    <a:bodyPr/>
                    <a:lstStyle/>
                    <a:p>
                      <a:pPr algn="l" fontAlgn="ctr"/>
                      <a:r>
                        <a:rPr lang="zh-CN" altLang="en-US" sz="1000" u="none" strike="noStrike">
                          <a:effectLst/>
                        </a:rPr>
                        <a:t>收货人</a:t>
                      </a:r>
                      <a:endParaRPr lang="zh-CN" altLang="en-US" sz="1000" b="0" i="0" u="none" strike="noStrike">
                        <a:solidFill>
                          <a:srgbClr val="000000"/>
                        </a:solidFill>
                        <a:effectLst/>
                        <a:latin typeface="等线" panose="02010600030101010101" pitchFamily="2" charset="-122"/>
                        <a:ea typeface="等线" panose="02010600030101010101" pitchFamily="2" charset="-122"/>
                      </a:endParaRPr>
                    </a:p>
                  </a:txBody>
                  <a:tcPr marL="5607" marR="5607" marT="5607" marB="0" anchor="ctr"/>
                </a:tc>
                <a:tc>
                  <a:txBody>
                    <a:bodyPr/>
                    <a:lstStyle/>
                    <a:p>
                      <a:pPr algn="l" fontAlgn="ctr"/>
                      <a:r>
                        <a:rPr lang="en-US" sz="1000" u="none" strike="noStrike">
                          <a:effectLst/>
                        </a:rPr>
                        <a:t>Consignee</a:t>
                      </a:r>
                      <a:endParaRPr lang="en-US" sz="1000" b="0" i="0" u="none" strike="noStrike">
                        <a:solidFill>
                          <a:srgbClr val="000000"/>
                        </a:solidFill>
                        <a:effectLst/>
                        <a:latin typeface="等线" panose="02010600030101010101" pitchFamily="2" charset="-122"/>
                        <a:ea typeface="等线" panose="02010600030101010101" pitchFamily="2" charset="-122"/>
                      </a:endParaRPr>
                    </a:p>
                  </a:txBody>
                  <a:tcPr marL="5607" marR="5607" marT="5607" marB="0" anchor="ctr"/>
                </a:tc>
                <a:extLst>
                  <a:ext uri="{0D108BD9-81ED-4DB2-BD59-A6C34878D82A}">
                    <a16:rowId xmlns:a16="http://schemas.microsoft.com/office/drawing/2014/main" val="3121581174"/>
                  </a:ext>
                </a:extLst>
              </a:tr>
              <a:tr h="154021">
                <a:tc>
                  <a:txBody>
                    <a:bodyPr/>
                    <a:lstStyle/>
                    <a:p>
                      <a:pPr algn="l" fontAlgn="ctr"/>
                      <a:r>
                        <a:rPr lang="zh-CN" altLang="en-US" sz="1000" u="none" strike="noStrike">
                          <a:effectLst/>
                        </a:rPr>
                        <a:t>通知人</a:t>
                      </a:r>
                      <a:endParaRPr lang="zh-CN" altLang="en-US" sz="1000" b="0" i="0" u="none" strike="noStrike">
                        <a:solidFill>
                          <a:srgbClr val="000000"/>
                        </a:solidFill>
                        <a:effectLst/>
                        <a:latin typeface="等线" panose="02010600030101010101" pitchFamily="2" charset="-122"/>
                        <a:ea typeface="等线" panose="02010600030101010101" pitchFamily="2" charset="-122"/>
                      </a:endParaRPr>
                    </a:p>
                  </a:txBody>
                  <a:tcPr marL="5607" marR="5607" marT="5607" marB="0" anchor="ctr"/>
                </a:tc>
                <a:tc>
                  <a:txBody>
                    <a:bodyPr/>
                    <a:lstStyle/>
                    <a:p>
                      <a:pPr algn="l" fontAlgn="ctr"/>
                      <a:r>
                        <a:rPr lang="en-US" sz="1000" u="none" strike="noStrike">
                          <a:effectLst/>
                        </a:rPr>
                        <a:t>Notify Party</a:t>
                      </a:r>
                      <a:endParaRPr lang="en-US" sz="1000" b="0" i="0" u="none" strike="noStrike">
                        <a:solidFill>
                          <a:srgbClr val="000000"/>
                        </a:solidFill>
                        <a:effectLst/>
                        <a:latin typeface="等线" panose="02010600030101010101" pitchFamily="2" charset="-122"/>
                        <a:ea typeface="等线" panose="02010600030101010101" pitchFamily="2" charset="-122"/>
                      </a:endParaRPr>
                    </a:p>
                  </a:txBody>
                  <a:tcPr marL="5607" marR="5607" marT="5607" marB="0" anchor="ctr"/>
                </a:tc>
                <a:extLst>
                  <a:ext uri="{0D108BD9-81ED-4DB2-BD59-A6C34878D82A}">
                    <a16:rowId xmlns:a16="http://schemas.microsoft.com/office/drawing/2014/main" val="4152901350"/>
                  </a:ext>
                </a:extLst>
              </a:tr>
              <a:tr h="154021">
                <a:tc>
                  <a:txBody>
                    <a:bodyPr/>
                    <a:lstStyle/>
                    <a:p>
                      <a:pPr algn="l" fontAlgn="ctr"/>
                      <a:r>
                        <a:rPr lang="zh-CN" altLang="en-US" sz="1000" u="none" strike="noStrike">
                          <a:effectLst/>
                        </a:rPr>
                        <a:t>特殊装载要求</a:t>
                      </a:r>
                      <a:endParaRPr lang="zh-CN" altLang="en-US" sz="1000" b="0" i="0" u="none" strike="noStrike">
                        <a:solidFill>
                          <a:srgbClr val="000000"/>
                        </a:solidFill>
                        <a:effectLst/>
                        <a:latin typeface="等线" panose="02010600030101010101" pitchFamily="2" charset="-122"/>
                        <a:ea typeface="等线" panose="02010600030101010101" pitchFamily="2" charset="-122"/>
                      </a:endParaRPr>
                    </a:p>
                  </a:txBody>
                  <a:tcPr marL="5607" marR="5607" marT="5607" marB="0" anchor="ctr"/>
                </a:tc>
                <a:tc>
                  <a:txBody>
                    <a:bodyPr/>
                    <a:lstStyle/>
                    <a:p>
                      <a:pPr algn="l" fontAlgn="ctr"/>
                      <a:r>
                        <a:rPr lang="en-US" sz="1000" u="none" strike="noStrike">
                          <a:effectLst/>
                        </a:rPr>
                        <a:t>Special Stowage</a:t>
                      </a:r>
                      <a:endParaRPr lang="en-US" sz="1000" b="0" i="0" u="none" strike="noStrike">
                        <a:solidFill>
                          <a:srgbClr val="000000"/>
                        </a:solidFill>
                        <a:effectLst/>
                        <a:latin typeface="等线" panose="02010600030101010101" pitchFamily="2" charset="-122"/>
                        <a:ea typeface="等线" panose="02010600030101010101" pitchFamily="2" charset="-122"/>
                      </a:endParaRPr>
                    </a:p>
                  </a:txBody>
                  <a:tcPr marL="5607" marR="5607" marT="5607" marB="0" anchor="ctr"/>
                </a:tc>
                <a:extLst>
                  <a:ext uri="{0D108BD9-81ED-4DB2-BD59-A6C34878D82A}">
                    <a16:rowId xmlns:a16="http://schemas.microsoft.com/office/drawing/2014/main" val="1977033393"/>
                  </a:ext>
                </a:extLst>
              </a:tr>
              <a:tr h="154021">
                <a:tc>
                  <a:txBody>
                    <a:bodyPr/>
                    <a:lstStyle/>
                    <a:p>
                      <a:pPr algn="l" fontAlgn="ctr"/>
                      <a:r>
                        <a:rPr lang="zh-CN" altLang="en-US" sz="1000" u="none" strike="noStrike" dirty="0">
                          <a:effectLst/>
                        </a:rPr>
                        <a:t>运费条款</a:t>
                      </a:r>
                      <a:endParaRPr lang="zh-CN" altLang="en-US" sz="1000" b="0" i="0" u="none" strike="noStrike" dirty="0">
                        <a:solidFill>
                          <a:srgbClr val="000000"/>
                        </a:solidFill>
                        <a:effectLst/>
                        <a:latin typeface="等线" panose="02010600030101010101" pitchFamily="2" charset="-122"/>
                        <a:ea typeface="等线" panose="02010600030101010101" pitchFamily="2" charset="-122"/>
                      </a:endParaRPr>
                    </a:p>
                  </a:txBody>
                  <a:tcPr marL="5607" marR="5607" marT="5607" marB="0" anchor="ctr"/>
                </a:tc>
                <a:tc>
                  <a:txBody>
                    <a:bodyPr/>
                    <a:lstStyle/>
                    <a:p>
                      <a:pPr algn="l" fontAlgn="ctr"/>
                      <a:r>
                        <a:rPr lang="en-US" sz="1000" u="none" strike="noStrike">
                          <a:effectLst/>
                        </a:rPr>
                        <a:t>Freight Terms</a:t>
                      </a:r>
                      <a:endParaRPr lang="en-US" sz="1000" b="0" i="0" u="none" strike="noStrike">
                        <a:solidFill>
                          <a:srgbClr val="000000"/>
                        </a:solidFill>
                        <a:effectLst/>
                        <a:latin typeface="等线" panose="02010600030101010101" pitchFamily="2" charset="-122"/>
                        <a:ea typeface="等线" panose="02010600030101010101" pitchFamily="2" charset="-122"/>
                      </a:endParaRPr>
                    </a:p>
                  </a:txBody>
                  <a:tcPr marL="5607" marR="5607" marT="5607" marB="0" anchor="ctr"/>
                </a:tc>
                <a:extLst>
                  <a:ext uri="{0D108BD9-81ED-4DB2-BD59-A6C34878D82A}">
                    <a16:rowId xmlns:a16="http://schemas.microsoft.com/office/drawing/2014/main" val="616823104"/>
                  </a:ext>
                </a:extLst>
              </a:tr>
              <a:tr h="154021">
                <a:tc>
                  <a:txBody>
                    <a:bodyPr/>
                    <a:lstStyle/>
                    <a:p>
                      <a:pPr algn="l" fontAlgn="ctr"/>
                      <a:r>
                        <a:rPr lang="zh-CN" altLang="en-US" sz="1000" u="none" strike="noStrike" dirty="0">
                          <a:effectLst/>
                        </a:rPr>
                        <a:t>联系人邮箱</a:t>
                      </a:r>
                      <a:endParaRPr lang="zh-CN" altLang="en-US" sz="1000" b="0" i="0" u="none" strike="noStrike" dirty="0">
                        <a:solidFill>
                          <a:srgbClr val="000000"/>
                        </a:solidFill>
                        <a:effectLst/>
                        <a:latin typeface="等线" panose="02010600030101010101" pitchFamily="2" charset="-122"/>
                        <a:ea typeface="等线" panose="02010600030101010101" pitchFamily="2" charset="-122"/>
                      </a:endParaRPr>
                    </a:p>
                  </a:txBody>
                  <a:tcPr marL="5607" marR="5607" marT="5607" marB="0" anchor="ctr"/>
                </a:tc>
                <a:tc>
                  <a:txBody>
                    <a:bodyPr/>
                    <a:lstStyle/>
                    <a:p>
                      <a:pPr algn="l" fontAlgn="ctr"/>
                      <a:r>
                        <a:rPr lang="en-US" sz="1000" u="none" strike="noStrike">
                          <a:effectLst/>
                        </a:rPr>
                        <a:t>Contat E-mail Address</a:t>
                      </a:r>
                      <a:endParaRPr lang="en-US" sz="1000" b="0" i="0" u="none" strike="noStrike">
                        <a:solidFill>
                          <a:srgbClr val="000000"/>
                        </a:solidFill>
                        <a:effectLst/>
                        <a:latin typeface="等线" panose="02010600030101010101" pitchFamily="2" charset="-122"/>
                        <a:ea typeface="等线" panose="02010600030101010101" pitchFamily="2" charset="-122"/>
                      </a:endParaRPr>
                    </a:p>
                  </a:txBody>
                  <a:tcPr marL="5607" marR="5607" marT="5607" marB="0" anchor="ctr"/>
                </a:tc>
                <a:extLst>
                  <a:ext uri="{0D108BD9-81ED-4DB2-BD59-A6C34878D82A}">
                    <a16:rowId xmlns:a16="http://schemas.microsoft.com/office/drawing/2014/main" val="3141332690"/>
                  </a:ext>
                </a:extLst>
              </a:tr>
              <a:tr h="154021">
                <a:tc>
                  <a:txBody>
                    <a:bodyPr/>
                    <a:lstStyle/>
                    <a:p>
                      <a:pPr algn="l" fontAlgn="ctr"/>
                      <a:r>
                        <a:rPr lang="zh-CN" altLang="en-US" sz="1000" u="none" strike="noStrike">
                          <a:effectLst/>
                        </a:rPr>
                        <a:t>货代</a:t>
                      </a:r>
                      <a:endParaRPr lang="zh-CN" altLang="en-US" sz="1000" b="0" i="0" u="none" strike="noStrike">
                        <a:solidFill>
                          <a:srgbClr val="000000"/>
                        </a:solidFill>
                        <a:effectLst/>
                        <a:latin typeface="等线" panose="02010600030101010101" pitchFamily="2" charset="-122"/>
                        <a:ea typeface="等线" panose="02010600030101010101" pitchFamily="2" charset="-122"/>
                      </a:endParaRPr>
                    </a:p>
                  </a:txBody>
                  <a:tcPr marL="5607" marR="5607" marT="5607" marB="0" anchor="ctr"/>
                </a:tc>
                <a:tc>
                  <a:txBody>
                    <a:bodyPr/>
                    <a:lstStyle/>
                    <a:p>
                      <a:pPr algn="l" fontAlgn="ctr"/>
                      <a:r>
                        <a:rPr lang="en-US" sz="1000" u="none" strike="noStrike">
                          <a:effectLst/>
                        </a:rPr>
                        <a:t>Booking Agent</a:t>
                      </a:r>
                      <a:endParaRPr lang="en-US" sz="1000" b="0" i="0" u="none" strike="noStrike">
                        <a:solidFill>
                          <a:srgbClr val="000000"/>
                        </a:solidFill>
                        <a:effectLst/>
                        <a:latin typeface="等线" panose="02010600030101010101" pitchFamily="2" charset="-122"/>
                        <a:ea typeface="等线" panose="02010600030101010101" pitchFamily="2" charset="-122"/>
                      </a:endParaRPr>
                    </a:p>
                  </a:txBody>
                  <a:tcPr marL="5607" marR="5607" marT="5607" marB="0" anchor="ctr"/>
                </a:tc>
                <a:extLst>
                  <a:ext uri="{0D108BD9-81ED-4DB2-BD59-A6C34878D82A}">
                    <a16:rowId xmlns:a16="http://schemas.microsoft.com/office/drawing/2014/main" val="3259877822"/>
                  </a:ext>
                </a:extLst>
              </a:tr>
              <a:tr h="154021">
                <a:tc>
                  <a:txBody>
                    <a:bodyPr/>
                    <a:lstStyle/>
                    <a:p>
                      <a:pPr algn="l" fontAlgn="ctr"/>
                      <a:r>
                        <a:rPr lang="zh-CN" altLang="en-US" sz="1000" u="none" strike="noStrike" dirty="0">
                          <a:effectLst/>
                        </a:rPr>
                        <a:t>车队</a:t>
                      </a:r>
                      <a:endParaRPr lang="zh-CN" altLang="en-US" sz="1000" b="0" i="0" u="none" strike="noStrike" dirty="0">
                        <a:solidFill>
                          <a:srgbClr val="000000"/>
                        </a:solidFill>
                        <a:effectLst/>
                        <a:latin typeface="等线" panose="02010600030101010101" pitchFamily="2" charset="-122"/>
                        <a:ea typeface="等线" panose="02010600030101010101" pitchFamily="2" charset="-122"/>
                      </a:endParaRPr>
                    </a:p>
                  </a:txBody>
                  <a:tcPr marL="5607" marR="5607" marT="5607" marB="0" anchor="ctr"/>
                </a:tc>
                <a:tc>
                  <a:txBody>
                    <a:bodyPr/>
                    <a:lstStyle/>
                    <a:p>
                      <a:pPr algn="l" fontAlgn="ctr"/>
                      <a:r>
                        <a:rPr lang="en-US" sz="1000" u="none" strike="noStrike">
                          <a:effectLst/>
                        </a:rPr>
                        <a:t>Truck</a:t>
                      </a:r>
                      <a:endParaRPr lang="en-US" sz="1000" b="0" i="0" u="none" strike="noStrike">
                        <a:solidFill>
                          <a:srgbClr val="000000"/>
                        </a:solidFill>
                        <a:effectLst/>
                        <a:latin typeface="等线" panose="02010600030101010101" pitchFamily="2" charset="-122"/>
                        <a:ea typeface="等线" panose="02010600030101010101" pitchFamily="2" charset="-122"/>
                      </a:endParaRPr>
                    </a:p>
                  </a:txBody>
                  <a:tcPr marL="5607" marR="5607" marT="5607" marB="0" anchor="ctr"/>
                </a:tc>
                <a:extLst>
                  <a:ext uri="{0D108BD9-81ED-4DB2-BD59-A6C34878D82A}">
                    <a16:rowId xmlns:a16="http://schemas.microsoft.com/office/drawing/2014/main" val="3275503155"/>
                  </a:ext>
                </a:extLst>
              </a:tr>
              <a:tr h="268734">
                <a:tc>
                  <a:txBody>
                    <a:bodyPr/>
                    <a:lstStyle/>
                    <a:p>
                      <a:pPr algn="l" fontAlgn="ctr"/>
                      <a:r>
                        <a:rPr lang="zh-CN" altLang="en-US" sz="1000" u="none" strike="noStrike">
                          <a:effectLst/>
                        </a:rPr>
                        <a:t>货物信息中仅“普通”与“化工品”可互改</a:t>
                      </a:r>
                      <a:endParaRPr lang="zh-CN" altLang="en-US" sz="1000" b="0" i="0" u="none" strike="noStrike">
                        <a:solidFill>
                          <a:srgbClr val="000000"/>
                        </a:solidFill>
                        <a:effectLst/>
                        <a:latin typeface="等线" panose="02010600030101010101" pitchFamily="2" charset="-122"/>
                        <a:ea typeface="等线" panose="02010600030101010101" pitchFamily="2" charset="-122"/>
                      </a:endParaRPr>
                    </a:p>
                  </a:txBody>
                  <a:tcPr marL="5607" marR="5607" marT="5607" marB="0" anchor="ctr"/>
                </a:tc>
                <a:tc>
                  <a:txBody>
                    <a:bodyPr/>
                    <a:lstStyle/>
                    <a:p>
                      <a:pPr algn="l" fontAlgn="ctr"/>
                      <a:r>
                        <a:rPr lang="en-US" sz="1000" u="none" strike="noStrike">
                          <a:effectLst/>
                        </a:rPr>
                        <a:t>General commodity includes Non-DG chemical</a:t>
                      </a:r>
                      <a:endParaRPr lang="en-US" sz="1000" b="0" i="0" u="none" strike="noStrike">
                        <a:solidFill>
                          <a:srgbClr val="000000"/>
                        </a:solidFill>
                        <a:effectLst/>
                        <a:latin typeface="等线" panose="02010600030101010101" pitchFamily="2" charset="-122"/>
                        <a:ea typeface="等线" panose="02010600030101010101" pitchFamily="2" charset="-122"/>
                      </a:endParaRPr>
                    </a:p>
                  </a:txBody>
                  <a:tcPr marL="5607" marR="5607" marT="5607" marB="0" anchor="ctr"/>
                </a:tc>
                <a:extLst>
                  <a:ext uri="{0D108BD9-81ED-4DB2-BD59-A6C34878D82A}">
                    <a16:rowId xmlns:a16="http://schemas.microsoft.com/office/drawing/2014/main" val="94682109"/>
                  </a:ext>
                </a:extLst>
              </a:tr>
              <a:tr h="154021">
                <a:tc>
                  <a:txBody>
                    <a:bodyPr/>
                    <a:lstStyle/>
                    <a:p>
                      <a:pPr algn="l" fontAlgn="ctr"/>
                      <a:r>
                        <a:rPr lang="zh-CN" altLang="en-US" sz="1000" u="none" strike="noStrike">
                          <a:effectLst/>
                        </a:rPr>
                        <a:t>包装件数</a:t>
                      </a:r>
                      <a:endParaRPr lang="zh-CN" altLang="en-US" sz="1000" b="0" i="0" u="none" strike="noStrike">
                        <a:solidFill>
                          <a:srgbClr val="000000"/>
                        </a:solidFill>
                        <a:effectLst/>
                        <a:latin typeface="等线" panose="02010600030101010101" pitchFamily="2" charset="-122"/>
                        <a:ea typeface="等线" panose="02010600030101010101" pitchFamily="2" charset="-122"/>
                      </a:endParaRPr>
                    </a:p>
                  </a:txBody>
                  <a:tcPr marL="5607" marR="5607" marT="5607" marB="0" anchor="ctr"/>
                </a:tc>
                <a:tc>
                  <a:txBody>
                    <a:bodyPr/>
                    <a:lstStyle/>
                    <a:p>
                      <a:pPr algn="l" fontAlgn="ctr"/>
                      <a:r>
                        <a:rPr lang="en-US" sz="1000" u="none" strike="noStrike">
                          <a:effectLst/>
                        </a:rPr>
                        <a:t>No. of PKG</a:t>
                      </a:r>
                      <a:endParaRPr lang="en-US" sz="1000" b="0" i="0" u="none" strike="noStrike">
                        <a:solidFill>
                          <a:srgbClr val="000000"/>
                        </a:solidFill>
                        <a:effectLst/>
                        <a:latin typeface="等线" panose="02010600030101010101" pitchFamily="2" charset="-122"/>
                        <a:ea typeface="等线" panose="02010600030101010101" pitchFamily="2" charset="-122"/>
                      </a:endParaRPr>
                    </a:p>
                  </a:txBody>
                  <a:tcPr marL="5607" marR="5607" marT="5607" marB="0" anchor="ctr"/>
                </a:tc>
                <a:extLst>
                  <a:ext uri="{0D108BD9-81ED-4DB2-BD59-A6C34878D82A}">
                    <a16:rowId xmlns:a16="http://schemas.microsoft.com/office/drawing/2014/main" val="3818808569"/>
                  </a:ext>
                </a:extLst>
              </a:tr>
              <a:tr h="154021">
                <a:tc>
                  <a:txBody>
                    <a:bodyPr/>
                    <a:lstStyle/>
                    <a:p>
                      <a:pPr algn="l" fontAlgn="ctr"/>
                      <a:r>
                        <a:rPr lang="zh-CN" altLang="en-US" sz="1000" u="none" strike="noStrike">
                          <a:effectLst/>
                        </a:rPr>
                        <a:t>包装类型</a:t>
                      </a:r>
                      <a:endParaRPr lang="zh-CN" altLang="en-US" sz="1000" b="0" i="0" u="none" strike="noStrike">
                        <a:solidFill>
                          <a:srgbClr val="000000"/>
                        </a:solidFill>
                        <a:effectLst/>
                        <a:latin typeface="等线" panose="02010600030101010101" pitchFamily="2" charset="-122"/>
                        <a:ea typeface="等线" panose="02010600030101010101" pitchFamily="2" charset="-122"/>
                      </a:endParaRPr>
                    </a:p>
                  </a:txBody>
                  <a:tcPr marL="5607" marR="5607" marT="5607" marB="0" anchor="ctr"/>
                </a:tc>
                <a:tc>
                  <a:txBody>
                    <a:bodyPr/>
                    <a:lstStyle/>
                    <a:p>
                      <a:pPr algn="l" fontAlgn="ctr"/>
                      <a:r>
                        <a:rPr lang="en-US" sz="1000" u="none" strike="noStrike">
                          <a:effectLst/>
                        </a:rPr>
                        <a:t>Package Code</a:t>
                      </a:r>
                      <a:endParaRPr lang="en-US" sz="1000" b="0" i="0" u="none" strike="noStrike">
                        <a:solidFill>
                          <a:srgbClr val="000000"/>
                        </a:solidFill>
                        <a:effectLst/>
                        <a:latin typeface="等线" panose="02010600030101010101" pitchFamily="2" charset="-122"/>
                        <a:ea typeface="等线" panose="02010600030101010101" pitchFamily="2" charset="-122"/>
                      </a:endParaRPr>
                    </a:p>
                  </a:txBody>
                  <a:tcPr marL="5607" marR="5607" marT="5607" marB="0" anchor="ctr"/>
                </a:tc>
                <a:extLst>
                  <a:ext uri="{0D108BD9-81ED-4DB2-BD59-A6C34878D82A}">
                    <a16:rowId xmlns:a16="http://schemas.microsoft.com/office/drawing/2014/main" val="305816903"/>
                  </a:ext>
                </a:extLst>
              </a:tr>
              <a:tr h="154021">
                <a:tc>
                  <a:txBody>
                    <a:bodyPr/>
                    <a:lstStyle/>
                    <a:p>
                      <a:pPr algn="l" fontAlgn="ctr"/>
                      <a:r>
                        <a:rPr lang="zh-CN" altLang="en-US" sz="1000" u="none" strike="noStrike">
                          <a:effectLst/>
                        </a:rPr>
                        <a:t>包装说明</a:t>
                      </a:r>
                      <a:endParaRPr lang="zh-CN" altLang="en-US" sz="1000" b="0" i="0" u="none" strike="noStrike">
                        <a:solidFill>
                          <a:srgbClr val="000000"/>
                        </a:solidFill>
                        <a:effectLst/>
                        <a:latin typeface="等线" panose="02010600030101010101" pitchFamily="2" charset="-122"/>
                        <a:ea typeface="等线" panose="02010600030101010101" pitchFamily="2" charset="-122"/>
                      </a:endParaRPr>
                    </a:p>
                  </a:txBody>
                  <a:tcPr marL="5607" marR="5607" marT="5607" marB="0" anchor="ctr"/>
                </a:tc>
                <a:tc>
                  <a:txBody>
                    <a:bodyPr/>
                    <a:lstStyle/>
                    <a:p>
                      <a:pPr algn="l" fontAlgn="ctr"/>
                      <a:r>
                        <a:rPr lang="en-US" sz="1000" u="none" strike="noStrike">
                          <a:effectLst/>
                        </a:rPr>
                        <a:t>Package Description</a:t>
                      </a:r>
                      <a:endParaRPr lang="en-US" sz="1000" b="0" i="0" u="none" strike="noStrike">
                        <a:solidFill>
                          <a:srgbClr val="000000"/>
                        </a:solidFill>
                        <a:effectLst/>
                        <a:latin typeface="等线" panose="02010600030101010101" pitchFamily="2" charset="-122"/>
                        <a:ea typeface="等线" panose="02010600030101010101" pitchFamily="2" charset="-122"/>
                      </a:endParaRPr>
                    </a:p>
                  </a:txBody>
                  <a:tcPr marL="5607" marR="5607" marT="5607" marB="0" anchor="ctr"/>
                </a:tc>
                <a:extLst>
                  <a:ext uri="{0D108BD9-81ED-4DB2-BD59-A6C34878D82A}">
                    <a16:rowId xmlns:a16="http://schemas.microsoft.com/office/drawing/2014/main" val="1709086393"/>
                  </a:ext>
                </a:extLst>
              </a:tr>
              <a:tr h="154021">
                <a:tc>
                  <a:txBody>
                    <a:bodyPr/>
                    <a:lstStyle/>
                    <a:p>
                      <a:pPr algn="l" fontAlgn="ctr"/>
                      <a:r>
                        <a:rPr lang="zh-CN" altLang="en-US" sz="1000" u="none" strike="noStrike">
                          <a:effectLst/>
                        </a:rPr>
                        <a:t>货类代码</a:t>
                      </a:r>
                      <a:endParaRPr lang="zh-CN" altLang="en-US" sz="1000" b="0" i="0" u="none" strike="noStrike">
                        <a:solidFill>
                          <a:srgbClr val="000000"/>
                        </a:solidFill>
                        <a:effectLst/>
                        <a:latin typeface="等线" panose="02010600030101010101" pitchFamily="2" charset="-122"/>
                        <a:ea typeface="等线" panose="02010600030101010101" pitchFamily="2" charset="-122"/>
                      </a:endParaRPr>
                    </a:p>
                  </a:txBody>
                  <a:tcPr marL="5607" marR="5607" marT="5607" marB="0" anchor="ctr"/>
                </a:tc>
                <a:tc>
                  <a:txBody>
                    <a:bodyPr/>
                    <a:lstStyle/>
                    <a:p>
                      <a:pPr algn="l" fontAlgn="ctr"/>
                      <a:r>
                        <a:rPr lang="en-US" sz="1000" u="none" strike="noStrike">
                          <a:effectLst/>
                        </a:rPr>
                        <a:t>HS Code</a:t>
                      </a:r>
                      <a:endParaRPr lang="en-US" sz="1000" b="0" i="0" u="none" strike="noStrike">
                        <a:solidFill>
                          <a:srgbClr val="000000"/>
                        </a:solidFill>
                        <a:effectLst/>
                        <a:latin typeface="等线" panose="02010600030101010101" pitchFamily="2" charset="-122"/>
                        <a:ea typeface="等线" panose="02010600030101010101" pitchFamily="2" charset="-122"/>
                      </a:endParaRPr>
                    </a:p>
                  </a:txBody>
                  <a:tcPr marL="5607" marR="5607" marT="5607" marB="0" anchor="ctr"/>
                </a:tc>
                <a:extLst>
                  <a:ext uri="{0D108BD9-81ED-4DB2-BD59-A6C34878D82A}">
                    <a16:rowId xmlns:a16="http://schemas.microsoft.com/office/drawing/2014/main" val="99505078"/>
                  </a:ext>
                </a:extLst>
              </a:tr>
              <a:tr h="154021">
                <a:tc>
                  <a:txBody>
                    <a:bodyPr/>
                    <a:lstStyle/>
                    <a:p>
                      <a:pPr algn="l" fontAlgn="ctr"/>
                      <a:r>
                        <a:rPr lang="zh-CN" altLang="en-US" sz="1000" u="none" strike="noStrike">
                          <a:effectLst/>
                        </a:rPr>
                        <a:t>体积</a:t>
                      </a:r>
                      <a:endParaRPr lang="zh-CN" altLang="en-US" sz="1000" b="0" i="0" u="none" strike="noStrike">
                        <a:solidFill>
                          <a:srgbClr val="000000"/>
                        </a:solidFill>
                        <a:effectLst/>
                        <a:latin typeface="等线" panose="02010600030101010101" pitchFamily="2" charset="-122"/>
                        <a:ea typeface="等线" panose="02010600030101010101" pitchFamily="2" charset="-122"/>
                      </a:endParaRPr>
                    </a:p>
                  </a:txBody>
                  <a:tcPr marL="5607" marR="5607" marT="5607" marB="0" anchor="ctr"/>
                </a:tc>
                <a:tc>
                  <a:txBody>
                    <a:bodyPr/>
                    <a:lstStyle/>
                    <a:p>
                      <a:pPr algn="l" fontAlgn="ctr"/>
                      <a:r>
                        <a:rPr lang="en-US" sz="1000" u="none" strike="noStrike">
                          <a:effectLst/>
                        </a:rPr>
                        <a:t>Measurement</a:t>
                      </a:r>
                      <a:endParaRPr lang="en-US" sz="1000" b="0" i="0" u="none" strike="noStrike">
                        <a:solidFill>
                          <a:srgbClr val="000000"/>
                        </a:solidFill>
                        <a:effectLst/>
                        <a:latin typeface="等线" panose="02010600030101010101" pitchFamily="2" charset="-122"/>
                        <a:ea typeface="等线" panose="02010600030101010101" pitchFamily="2" charset="-122"/>
                      </a:endParaRPr>
                    </a:p>
                  </a:txBody>
                  <a:tcPr marL="5607" marR="5607" marT="5607" marB="0" anchor="ctr"/>
                </a:tc>
                <a:extLst>
                  <a:ext uri="{0D108BD9-81ED-4DB2-BD59-A6C34878D82A}">
                    <a16:rowId xmlns:a16="http://schemas.microsoft.com/office/drawing/2014/main" val="468754237"/>
                  </a:ext>
                </a:extLst>
              </a:tr>
              <a:tr h="154021">
                <a:tc>
                  <a:txBody>
                    <a:bodyPr/>
                    <a:lstStyle/>
                    <a:p>
                      <a:pPr algn="l" fontAlgn="ctr"/>
                      <a:r>
                        <a:rPr lang="zh-CN" altLang="en-US" sz="1000" u="none" strike="noStrike">
                          <a:effectLst/>
                        </a:rPr>
                        <a:t>货毛重</a:t>
                      </a:r>
                      <a:endParaRPr lang="zh-CN" altLang="en-US" sz="1000" b="0" i="0" u="none" strike="noStrike">
                        <a:solidFill>
                          <a:srgbClr val="000000"/>
                        </a:solidFill>
                        <a:effectLst/>
                        <a:latin typeface="等线" panose="02010600030101010101" pitchFamily="2" charset="-122"/>
                        <a:ea typeface="等线" panose="02010600030101010101" pitchFamily="2" charset="-122"/>
                      </a:endParaRPr>
                    </a:p>
                  </a:txBody>
                  <a:tcPr marL="5607" marR="5607" marT="5607" marB="0" anchor="ctr"/>
                </a:tc>
                <a:tc>
                  <a:txBody>
                    <a:bodyPr/>
                    <a:lstStyle/>
                    <a:p>
                      <a:pPr algn="l" fontAlgn="ctr"/>
                      <a:r>
                        <a:rPr lang="en-US" sz="1000" u="none" strike="noStrike">
                          <a:effectLst/>
                        </a:rPr>
                        <a:t>Gross Weight</a:t>
                      </a:r>
                      <a:endParaRPr lang="en-US" sz="1000" b="0" i="0" u="none" strike="noStrike">
                        <a:solidFill>
                          <a:srgbClr val="000000"/>
                        </a:solidFill>
                        <a:effectLst/>
                        <a:latin typeface="等线" panose="02010600030101010101" pitchFamily="2" charset="-122"/>
                        <a:ea typeface="等线" panose="02010600030101010101" pitchFamily="2" charset="-122"/>
                      </a:endParaRPr>
                    </a:p>
                  </a:txBody>
                  <a:tcPr marL="5607" marR="5607" marT="5607" marB="0" anchor="ctr"/>
                </a:tc>
                <a:extLst>
                  <a:ext uri="{0D108BD9-81ED-4DB2-BD59-A6C34878D82A}">
                    <a16:rowId xmlns:a16="http://schemas.microsoft.com/office/drawing/2014/main" val="2962167957"/>
                  </a:ext>
                </a:extLst>
              </a:tr>
              <a:tr h="154021">
                <a:tc>
                  <a:txBody>
                    <a:bodyPr/>
                    <a:lstStyle/>
                    <a:p>
                      <a:pPr algn="l" fontAlgn="ctr"/>
                      <a:r>
                        <a:rPr lang="zh-CN" altLang="en-US" sz="1000" u="none" strike="noStrike">
                          <a:effectLst/>
                        </a:rPr>
                        <a:t>唛头</a:t>
                      </a:r>
                      <a:endParaRPr lang="zh-CN" altLang="en-US" sz="1000" b="0" i="0" u="none" strike="noStrike">
                        <a:solidFill>
                          <a:srgbClr val="000000"/>
                        </a:solidFill>
                        <a:effectLst/>
                        <a:latin typeface="等线" panose="02010600030101010101" pitchFamily="2" charset="-122"/>
                        <a:ea typeface="等线" panose="02010600030101010101" pitchFamily="2" charset="-122"/>
                      </a:endParaRPr>
                    </a:p>
                  </a:txBody>
                  <a:tcPr marL="5607" marR="5607" marT="5607" marB="0" anchor="ctr"/>
                </a:tc>
                <a:tc>
                  <a:txBody>
                    <a:bodyPr/>
                    <a:lstStyle/>
                    <a:p>
                      <a:pPr algn="l" fontAlgn="ctr"/>
                      <a:r>
                        <a:rPr lang="en-US" sz="1000" u="none" strike="noStrike">
                          <a:effectLst/>
                        </a:rPr>
                        <a:t>Marks &amp; Numbers</a:t>
                      </a:r>
                      <a:endParaRPr lang="en-US" sz="1000" b="0" i="0" u="none" strike="noStrike">
                        <a:solidFill>
                          <a:srgbClr val="000000"/>
                        </a:solidFill>
                        <a:effectLst/>
                        <a:latin typeface="等线" panose="02010600030101010101" pitchFamily="2" charset="-122"/>
                        <a:ea typeface="等线" panose="02010600030101010101" pitchFamily="2" charset="-122"/>
                      </a:endParaRPr>
                    </a:p>
                  </a:txBody>
                  <a:tcPr marL="5607" marR="5607" marT="5607" marB="0" anchor="ctr"/>
                </a:tc>
                <a:extLst>
                  <a:ext uri="{0D108BD9-81ED-4DB2-BD59-A6C34878D82A}">
                    <a16:rowId xmlns:a16="http://schemas.microsoft.com/office/drawing/2014/main" val="1555850329"/>
                  </a:ext>
                </a:extLst>
              </a:tr>
              <a:tr h="154021">
                <a:tc>
                  <a:txBody>
                    <a:bodyPr/>
                    <a:lstStyle/>
                    <a:p>
                      <a:pPr algn="l" fontAlgn="ctr"/>
                      <a:r>
                        <a:rPr lang="zh-CN" altLang="en-US" sz="1000" u="none" strike="noStrike">
                          <a:effectLst/>
                        </a:rPr>
                        <a:t>货物描述</a:t>
                      </a:r>
                      <a:endParaRPr lang="zh-CN" altLang="en-US" sz="1000" b="0" i="0" u="none" strike="noStrike">
                        <a:solidFill>
                          <a:srgbClr val="000000"/>
                        </a:solidFill>
                        <a:effectLst/>
                        <a:latin typeface="等线" panose="02010600030101010101" pitchFamily="2" charset="-122"/>
                        <a:ea typeface="等线" panose="02010600030101010101" pitchFamily="2" charset="-122"/>
                      </a:endParaRPr>
                    </a:p>
                  </a:txBody>
                  <a:tcPr marL="5607" marR="5607" marT="5607" marB="0" anchor="ctr"/>
                </a:tc>
                <a:tc>
                  <a:txBody>
                    <a:bodyPr/>
                    <a:lstStyle/>
                    <a:p>
                      <a:pPr algn="l" fontAlgn="ctr"/>
                      <a:r>
                        <a:rPr lang="en-US" sz="1000" u="none" strike="noStrike">
                          <a:effectLst/>
                        </a:rPr>
                        <a:t>Description of Goods</a:t>
                      </a:r>
                      <a:endParaRPr lang="en-US" sz="1000" b="0" i="0" u="none" strike="noStrike">
                        <a:solidFill>
                          <a:srgbClr val="000000"/>
                        </a:solidFill>
                        <a:effectLst/>
                        <a:latin typeface="等线" panose="02010600030101010101" pitchFamily="2" charset="-122"/>
                        <a:ea typeface="等线" panose="02010600030101010101" pitchFamily="2" charset="-122"/>
                      </a:endParaRPr>
                    </a:p>
                  </a:txBody>
                  <a:tcPr marL="5607" marR="5607" marT="5607" marB="0" anchor="ctr"/>
                </a:tc>
                <a:extLst>
                  <a:ext uri="{0D108BD9-81ED-4DB2-BD59-A6C34878D82A}">
                    <a16:rowId xmlns:a16="http://schemas.microsoft.com/office/drawing/2014/main" val="3598964474"/>
                  </a:ext>
                </a:extLst>
              </a:tr>
              <a:tr h="154021">
                <a:tc>
                  <a:txBody>
                    <a:bodyPr/>
                    <a:lstStyle/>
                    <a:p>
                      <a:pPr algn="l" fontAlgn="ctr"/>
                      <a:r>
                        <a:rPr lang="zh-CN" altLang="en-US" sz="1000" u="none" strike="noStrike">
                          <a:effectLst/>
                        </a:rPr>
                        <a:t>放箱要求中提箱点需求</a:t>
                      </a:r>
                      <a:endParaRPr lang="zh-CN" altLang="en-US" sz="1000" b="0" i="0" u="none" strike="noStrike">
                        <a:solidFill>
                          <a:srgbClr val="000000"/>
                        </a:solidFill>
                        <a:effectLst/>
                        <a:latin typeface="等线" panose="02010600030101010101" pitchFamily="2" charset="-122"/>
                        <a:ea typeface="等线" panose="02010600030101010101" pitchFamily="2" charset="-122"/>
                      </a:endParaRPr>
                    </a:p>
                  </a:txBody>
                  <a:tcPr marL="5607" marR="5607" marT="5607" marB="0" anchor="ctr"/>
                </a:tc>
                <a:tc>
                  <a:txBody>
                    <a:bodyPr/>
                    <a:lstStyle/>
                    <a:p>
                      <a:pPr algn="l" fontAlgn="ctr"/>
                      <a:r>
                        <a:rPr lang="en-US" sz="1000" u="none" strike="noStrike" dirty="0">
                          <a:effectLst/>
                        </a:rPr>
                        <a:t>Depot nomination of Empty Pick-up</a:t>
                      </a:r>
                      <a:endParaRPr lang="en-US" sz="1000" b="0" i="0" u="none" strike="noStrike" dirty="0">
                        <a:solidFill>
                          <a:srgbClr val="000000"/>
                        </a:solidFill>
                        <a:effectLst/>
                        <a:latin typeface="等线" panose="02010600030101010101" pitchFamily="2" charset="-122"/>
                        <a:ea typeface="等线" panose="02010600030101010101" pitchFamily="2" charset="-122"/>
                      </a:endParaRPr>
                    </a:p>
                  </a:txBody>
                  <a:tcPr marL="5607" marR="5607" marT="5607" marB="0" anchor="ctr"/>
                </a:tc>
                <a:extLst>
                  <a:ext uri="{0D108BD9-81ED-4DB2-BD59-A6C34878D82A}">
                    <a16:rowId xmlns:a16="http://schemas.microsoft.com/office/drawing/2014/main" val="4132328905"/>
                  </a:ext>
                </a:extLst>
              </a:tr>
              <a:tr h="154021">
                <a:tc>
                  <a:txBody>
                    <a:bodyPr/>
                    <a:lstStyle/>
                    <a:p>
                      <a:pPr algn="l" fontAlgn="ctr"/>
                      <a:r>
                        <a:rPr lang="zh-CN" altLang="en-US" sz="1000" u="none" strike="noStrike">
                          <a:effectLst/>
                        </a:rPr>
                        <a:t>放箱要求中已提箱</a:t>
                      </a:r>
                      <a:r>
                        <a:rPr lang="en-US" altLang="zh-CN" sz="1000" u="none" strike="noStrike">
                          <a:effectLst/>
                        </a:rPr>
                        <a:t>/</a:t>
                      </a:r>
                      <a:r>
                        <a:rPr lang="zh-CN" altLang="en-US" sz="1000" u="none" strike="noStrike">
                          <a:effectLst/>
                        </a:rPr>
                        <a:t>箱号</a:t>
                      </a:r>
                      <a:endParaRPr lang="zh-CN" altLang="en-US" sz="1000" b="0" i="0" u="none" strike="noStrike">
                        <a:solidFill>
                          <a:srgbClr val="000000"/>
                        </a:solidFill>
                        <a:effectLst/>
                        <a:latin typeface="等线" panose="02010600030101010101" pitchFamily="2" charset="-122"/>
                        <a:ea typeface="等线" panose="02010600030101010101" pitchFamily="2" charset="-122"/>
                      </a:endParaRPr>
                    </a:p>
                  </a:txBody>
                  <a:tcPr marL="5607" marR="5607" marT="5607" marB="0" anchor="ctr"/>
                </a:tc>
                <a:tc>
                  <a:txBody>
                    <a:bodyPr/>
                    <a:lstStyle/>
                    <a:p>
                      <a:pPr algn="l" fontAlgn="ctr"/>
                      <a:r>
                        <a:rPr lang="en-US" sz="1000" u="none" strike="noStrike">
                          <a:effectLst/>
                        </a:rPr>
                        <a:t>CNTR# &amp; Seal# for COC held by SHPR/BA</a:t>
                      </a:r>
                      <a:endParaRPr lang="en-US" sz="1000" b="0" i="0" u="none" strike="noStrike">
                        <a:solidFill>
                          <a:srgbClr val="000000"/>
                        </a:solidFill>
                        <a:effectLst/>
                        <a:latin typeface="等线" panose="02010600030101010101" pitchFamily="2" charset="-122"/>
                        <a:ea typeface="等线" panose="02010600030101010101" pitchFamily="2" charset="-122"/>
                      </a:endParaRPr>
                    </a:p>
                  </a:txBody>
                  <a:tcPr marL="5607" marR="5607" marT="5607" marB="0" anchor="ctr"/>
                </a:tc>
                <a:extLst>
                  <a:ext uri="{0D108BD9-81ED-4DB2-BD59-A6C34878D82A}">
                    <a16:rowId xmlns:a16="http://schemas.microsoft.com/office/drawing/2014/main" val="2629703121"/>
                  </a:ext>
                </a:extLst>
              </a:tr>
              <a:tr h="154021">
                <a:tc>
                  <a:txBody>
                    <a:bodyPr/>
                    <a:lstStyle/>
                    <a:p>
                      <a:pPr algn="l" fontAlgn="ctr"/>
                      <a:r>
                        <a:rPr lang="zh-CN" altLang="en-US" sz="1000" u="none" strike="noStrike">
                          <a:effectLst/>
                        </a:rPr>
                        <a:t>附件</a:t>
                      </a:r>
                      <a:endParaRPr lang="zh-CN" altLang="en-US" sz="1000" b="0" i="0" u="none" strike="noStrike">
                        <a:solidFill>
                          <a:srgbClr val="000000"/>
                        </a:solidFill>
                        <a:effectLst/>
                        <a:latin typeface="等线" panose="02010600030101010101" pitchFamily="2" charset="-122"/>
                        <a:ea typeface="等线" panose="02010600030101010101" pitchFamily="2" charset="-122"/>
                      </a:endParaRPr>
                    </a:p>
                  </a:txBody>
                  <a:tcPr marL="5607" marR="5607" marT="5607" marB="0" anchor="ctr"/>
                </a:tc>
                <a:tc>
                  <a:txBody>
                    <a:bodyPr/>
                    <a:lstStyle/>
                    <a:p>
                      <a:pPr algn="l" fontAlgn="ctr"/>
                      <a:r>
                        <a:rPr lang="en-US" sz="1000" u="none" strike="noStrike">
                          <a:effectLst/>
                        </a:rPr>
                        <a:t>Attachment</a:t>
                      </a:r>
                      <a:endParaRPr lang="en-US" sz="1000" b="0" i="0" u="none" strike="noStrike">
                        <a:solidFill>
                          <a:srgbClr val="000000"/>
                        </a:solidFill>
                        <a:effectLst/>
                        <a:latin typeface="等线" panose="02010600030101010101" pitchFamily="2" charset="-122"/>
                        <a:ea typeface="等线" panose="02010600030101010101" pitchFamily="2" charset="-122"/>
                      </a:endParaRPr>
                    </a:p>
                  </a:txBody>
                  <a:tcPr marL="5607" marR="5607" marT="5607" marB="0" anchor="ctr"/>
                </a:tc>
                <a:extLst>
                  <a:ext uri="{0D108BD9-81ED-4DB2-BD59-A6C34878D82A}">
                    <a16:rowId xmlns:a16="http://schemas.microsoft.com/office/drawing/2014/main" val="560001407"/>
                  </a:ext>
                </a:extLst>
              </a:tr>
              <a:tr h="154021">
                <a:tc>
                  <a:txBody>
                    <a:bodyPr/>
                    <a:lstStyle/>
                    <a:p>
                      <a:pPr algn="l" fontAlgn="ctr"/>
                      <a:r>
                        <a:rPr lang="zh-CN" altLang="en-US" sz="1000" u="none" strike="noStrike">
                          <a:effectLst/>
                        </a:rPr>
                        <a:t>作废</a:t>
                      </a:r>
                      <a:endParaRPr lang="zh-CN" altLang="en-US" sz="1000" b="0" i="0" u="none" strike="noStrike">
                        <a:solidFill>
                          <a:srgbClr val="000000"/>
                        </a:solidFill>
                        <a:effectLst/>
                        <a:latin typeface="等线" panose="02010600030101010101" pitchFamily="2" charset="-122"/>
                        <a:ea typeface="等线" panose="02010600030101010101" pitchFamily="2" charset="-122"/>
                      </a:endParaRPr>
                    </a:p>
                  </a:txBody>
                  <a:tcPr marL="5607" marR="5607" marT="5607" marB="0" anchor="ctr"/>
                </a:tc>
                <a:tc>
                  <a:txBody>
                    <a:bodyPr/>
                    <a:lstStyle/>
                    <a:p>
                      <a:pPr algn="l" fontAlgn="ctr"/>
                      <a:r>
                        <a:rPr lang="en-US" sz="1000" u="none" strike="noStrike">
                          <a:effectLst/>
                        </a:rPr>
                        <a:t>Cancel</a:t>
                      </a:r>
                      <a:endParaRPr lang="en-US" sz="1000" b="0" i="0" u="none" strike="noStrike">
                        <a:solidFill>
                          <a:srgbClr val="000000"/>
                        </a:solidFill>
                        <a:effectLst/>
                        <a:latin typeface="等线" panose="02010600030101010101" pitchFamily="2" charset="-122"/>
                        <a:ea typeface="等线" panose="02010600030101010101" pitchFamily="2" charset="-122"/>
                      </a:endParaRPr>
                    </a:p>
                  </a:txBody>
                  <a:tcPr marL="5607" marR="5607" marT="5607" marB="0" anchor="ctr"/>
                </a:tc>
                <a:extLst>
                  <a:ext uri="{0D108BD9-81ED-4DB2-BD59-A6C34878D82A}">
                    <a16:rowId xmlns:a16="http://schemas.microsoft.com/office/drawing/2014/main" val="1137992378"/>
                  </a:ext>
                </a:extLst>
              </a:tr>
              <a:tr h="154021">
                <a:tc>
                  <a:txBody>
                    <a:bodyPr/>
                    <a:lstStyle/>
                    <a:p>
                      <a:pPr algn="l" fontAlgn="ctr"/>
                      <a:r>
                        <a:rPr lang="zh-CN" altLang="en-US" sz="1000" u="none" strike="noStrike">
                          <a:effectLst/>
                        </a:rPr>
                        <a:t>付款人名称</a:t>
                      </a:r>
                      <a:endParaRPr lang="zh-CN" altLang="en-US" sz="1000" b="0" i="0" u="none" strike="noStrike">
                        <a:solidFill>
                          <a:srgbClr val="000000"/>
                        </a:solidFill>
                        <a:effectLst/>
                        <a:latin typeface="等线" panose="02010600030101010101" pitchFamily="2" charset="-122"/>
                        <a:ea typeface="等线" panose="02010600030101010101" pitchFamily="2" charset="-122"/>
                      </a:endParaRPr>
                    </a:p>
                  </a:txBody>
                  <a:tcPr marL="5607" marR="5607" marT="5607" marB="0" anchor="ctr"/>
                </a:tc>
                <a:tc>
                  <a:txBody>
                    <a:bodyPr/>
                    <a:lstStyle/>
                    <a:p>
                      <a:pPr algn="l" fontAlgn="ctr"/>
                      <a:r>
                        <a:rPr lang="en-US" sz="1000" u="none" strike="noStrike">
                          <a:effectLst/>
                        </a:rPr>
                        <a:t>Payer Name</a:t>
                      </a:r>
                      <a:endParaRPr lang="en-US" sz="1000" b="0" i="0" u="none" strike="noStrike">
                        <a:solidFill>
                          <a:srgbClr val="000000"/>
                        </a:solidFill>
                        <a:effectLst/>
                        <a:latin typeface="等线" panose="02010600030101010101" pitchFamily="2" charset="-122"/>
                        <a:ea typeface="等线" panose="02010600030101010101" pitchFamily="2" charset="-122"/>
                      </a:endParaRPr>
                    </a:p>
                  </a:txBody>
                  <a:tcPr marL="5607" marR="5607" marT="5607" marB="0" anchor="ctr"/>
                </a:tc>
                <a:extLst>
                  <a:ext uri="{0D108BD9-81ED-4DB2-BD59-A6C34878D82A}">
                    <a16:rowId xmlns:a16="http://schemas.microsoft.com/office/drawing/2014/main" val="3825147883"/>
                  </a:ext>
                </a:extLst>
              </a:tr>
              <a:tr h="154021">
                <a:tc>
                  <a:txBody>
                    <a:bodyPr/>
                    <a:lstStyle/>
                    <a:p>
                      <a:pPr algn="l" fontAlgn="ctr"/>
                      <a:r>
                        <a:rPr lang="zh-CN" altLang="en-US" sz="1000" u="none" strike="noStrike">
                          <a:effectLst/>
                        </a:rPr>
                        <a:t>纳税人识别号码</a:t>
                      </a:r>
                      <a:endParaRPr lang="zh-CN" altLang="en-US" sz="1000" b="0" i="0" u="none" strike="noStrike">
                        <a:solidFill>
                          <a:srgbClr val="000000"/>
                        </a:solidFill>
                        <a:effectLst/>
                        <a:latin typeface="等线" panose="02010600030101010101" pitchFamily="2" charset="-122"/>
                        <a:ea typeface="等线" panose="02010600030101010101" pitchFamily="2" charset="-122"/>
                      </a:endParaRPr>
                    </a:p>
                  </a:txBody>
                  <a:tcPr marL="5607" marR="5607" marT="5607" marB="0" anchor="ctr"/>
                </a:tc>
                <a:tc>
                  <a:txBody>
                    <a:bodyPr/>
                    <a:lstStyle/>
                    <a:p>
                      <a:pPr algn="l" fontAlgn="ctr"/>
                      <a:r>
                        <a:rPr lang="en-US" sz="1000" u="none" strike="noStrike">
                          <a:effectLst/>
                        </a:rPr>
                        <a:t>TAX Identification Number</a:t>
                      </a:r>
                      <a:endParaRPr lang="en-US" sz="1000" b="0" i="0" u="none" strike="noStrike">
                        <a:solidFill>
                          <a:srgbClr val="000000"/>
                        </a:solidFill>
                        <a:effectLst/>
                        <a:latin typeface="等线" panose="02010600030101010101" pitchFamily="2" charset="-122"/>
                        <a:ea typeface="等线" panose="02010600030101010101" pitchFamily="2" charset="-122"/>
                      </a:endParaRPr>
                    </a:p>
                  </a:txBody>
                  <a:tcPr marL="5607" marR="5607" marT="5607" marB="0" anchor="ctr"/>
                </a:tc>
                <a:extLst>
                  <a:ext uri="{0D108BD9-81ED-4DB2-BD59-A6C34878D82A}">
                    <a16:rowId xmlns:a16="http://schemas.microsoft.com/office/drawing/2014/main" val="909252418"/>
                  </a:ext>
                </a:extLst>
              </a:tr>
              <a:tr h="154021">
                <a:tc>
                  <a:txBody>
                    <a:bodyPr/>
                    <a:lstStyle/>
                    <a:p>
                      <a:pPr algn="l" fontAlgn="ctr"/>
                      <a:r>
                        <a:rPr lang="zh-CN" altLang="en-US" sz="1000" u="none" strike="noStrike">
                          <a:effectLst/>
                        </a:rPr>
                        <a:t>纳税人联系电话</a:t>
                      </a:r>
                      <a:endParaRPr lang="zh-CN" altLang="en-US" sz="1000" b="0" i="0" u="none" strike="noStrike">
                        <a:solidFill>
                          <a:srgbClr val="000000"/>
                        </a:solidFill>
                        <a:effectLst/>
                        <a:latin typeface="等线" panose="02010600030101010101" pitchFamily="2" charset="-122"/>
                        <a:ea typeface="等线" panose="02010600030101010101" pitchFamily="2" charset="-122"/>
                      </a:endParaRPr>
                    </a:p>
                  </a:txBody>
                  <a:tcPr marL="5607" marR="5607" marT="5607" marB="0" anchor="ctr"/>
                </a:tc>
                <a:tc>
                  <a:txBody>
                    <a:bodyPr/>
                    <a:lstStyle/>
                    <a:p>
                      <a:pPr algn="l" fontAlgn="ctr"/>
                      <a:r>
                        <a:rPr lang="en-US" sz="1000" u="none" strike="noStrike">
                          <a:effectLst/>
                        </a:rPr>
                        <a:t>TAX Payer Contract Number</a:t>
                      </a:r>
                      <a:endParaRPr lang="en-US" sz="1000" b="0" i="0" u="none" strike="noStrike">
                        <a:solidFill>
                          <a:srgbClr val="000000"/>
                        </a:solidFill>
                        <a:effectLst/>
                        <a:latin typeface="等线" panose="02010600030101010101" pitchFamily="2" charset="-122"/>
                        <a:ea typeface="等线" panose="02010600030101010101" pitchFamily="2" charset="-122"/>
                      </a:endParaRPr>
                    </a:p>
                  </a:txBody>
                  <a:tcPr marL="5607" marR="5607" marT="5607" marB="0" anchor="ctr"/>
                </a:tc>
                <a:extLst>
                  <a:ext uri="{0D108BD9-81ED-4DB2-BD59-A6C34878D82A}">
                    <a16:rowId xmlns:a16="http://schemas.microsoft.com/office/drawing/2014/main" val="1502291752"/>
                  </a:ext>
                </a:extLst>
              </a:tr>
              <a:tr h="154021">
                <a:tc>
                  <a:txBody>
                    <a:bodyPr/>
                    <a:lstStyle/>
                    <a:p>
                      <a:pPr algn="l" fontAlgn="ctr"/>
                      <a:r>
                        <a:rPr lang="zh-CN" altLang="en-US" sz="1000" u="none" strike="noStrike">
                          <a:effectLst/>
                        </a:rPr>
                        <a:t>电子邮箱（接收电子发票）</a:t>
                      </a:r>
                      <a:endParaRPr lang="zh-CN" altLang="en-US" sz="1000" b="0" i="0" u="none" strike="noStrike">
                        <a:solidFill>
                          <a:srgbClr val="000000"/>
                        </a:solidFill>
                        <a:effectLst/>
                        <a:latin typeface="等线" panose="02010600030101010101" pitchFamily="2" charset="-122"/>
                        <a:ea typeface="等线" panose="02010600030101010101" pitchFamily="2" charset="-122"/>
                      </a:endParaRPr>
                    </a:p>
                  </a:txBody>
                  <a:tcPr marL="5607" marR="5607" marT="5607" marB="0" anchor="ctr"/>
                </a:tc>
                <a:tc>
                  <a:txBody>
                    <a:bodyPr/>
                    <a:lstStyle/>
                    <a:p>
                      <a:pPr algn="l" fontAlgn="ctr"/>
                      <a:r>
                        <a:rPr lang="en-US" sz="1000" u="none" strike="noStrike">
                          <a:effectLst/>
                        </a:rPr>
                        <a:t>Email Address </a:t>
                      </a:r>
                      <a:endParaRPr lang="en-US" sz="1000" b="0" i="0" u="none" strike="noStrike">
                        <a:solidFill>
                          <a:srgbClr val="000000"/>
                        </a:solidFill>
                        <a:effectLst/>
                        <a:latin typeface="等线" panose="02010600030101010101" pitchFamily="2" charset="-122"/>
                        <a:ea typeface="等线" panose="02010600030101010101" pitchFamily="2" charset="-122"/>
                      </a:endParaRPr>
                    </a:p>
                  </a:txBody>
                  <a:tcPr marL="5607" marR="5607" marT="5607" marB="0" anchor="ctr"/>
                </a:tc>
                <a:extLst>
                  <a:ext uri="{0D108BD9-81ED-4DB2-BD59-A6C34878D82A}">
                    <a16:rowId xmlns:a16="http://schemas.microsoft.com/office/drawing/2014/main" val="3877581465"/>
                  </a:ext>
                </a:extLst>
              </a:tr>
              <a:tr h="154021">
                <a:tc>
                  <a:txBody>
                    <a:bodyPr/>
                    <a:lstStyle/>
                    <a:p>
                      <a:pPr algn="l" fontAlgn="ctr"/>
                      <a:r>
                        <a:rPr lang="zh-CN" altLang="en-US" sz="1000" u="none" strike="noStrike">
                          <a:effectLst/>
                        </a:rPr>
                        <a:t>银行名称</a:t>
                      </a:r>
                      <a:endParaRPr lang="zh-CN" altLang="en-US" sz="1000" b="0" i="0" u="none" strike="noStrike">
                        <a:solidFill>
                          <a:srgbClr val="000000"/>
                        </a:solidFill>
                        <a:effectLst/>
                        <a:latin typeface="等线" panose="02010600030101010101" pitchFamily="2" charset="-122"/>
                        <a:ea typeface="等线" panose="02010600030101010101" pitchFamily="2" charset="-122"/>
                      </a:endParaRPr>
                    </a:p>
                  </a:txBody>
                  <a:tcPr marL="5607" marR="5607" marT="5607" marB="0" anchor="ctr"/>
                </a:tc>
                <a:tc>
                  <a:txBody>
                    <a:bodyPr/>
                    <a:lstStyle/>
                    <a:p>
                      <a:pPr algn="l" fontAlgn="ctr"/>
                      <a:r>
                        <a:rPr lang="en-US" sz="1000" u="none" strike="noStrike">
                          <a:effectLst/>
                        </a:rPr>
                        <a:t>Bank Name</a:t>
                      </a:r>
                      <a:endParaRPr lang="en-US" sz="1000" b="0" i="0" u="none" strike="noStrike">
                        <a:solidFill>
                          <a:srgbClr val="000000"/>
                        </a:solidFill>
                        <a:effectLst/>
                        <a:latin typeface="等线" panose="02010600030101010101" pitchFamily="2" charset="-122"/>
                        <a:ea typeface="等线" panose="02010600030101010101" pitchFamily="2" charset="-122"/>
                      </a:endParaRPr>
                    </a:p>
                  </a:txBody>
                  <a:tcPr marL="5607" marR="5607" marT="5607" marB="0" anchor="ctr"/>
                </a:tc>
                <a:extLst>
                  <a:ext uri="{0D108BD9-81ED-4DB2-BD59-A6C34878D82A}">
                    <a16:rowId xmlns:a16="http://schemas.microsoft.com/office/drawing/2014/main" val="1428202321"/>
                  </a:ext>
                </a:extLst>
              </a:tr>
              <a:tr h="154021">
                <a:tc>
                  <a:txBody>
                    <a:bodyPr/>
                    <a:lstStyle/>
                    <a:p>
                      <a:pPr algn="l" fontAlgn="ctr"/>
                      <a:r>
                        <a:rPr lang="zh-CN" altLang="en-US" sz="1000" u="none" strike="noStrike">
                          <a:effectLst/>
                        </a:rPr>
                        <a:t>银行帐户</a:t>
                      </a:r>
                      <a:endParaRPr lang="zh-CN" altLang="en-US" sz="1000" b="0" i="0" u="none" strike="noStrike">
                        <a:solidFill>
                          <a:srgbClr val="000000"/>
                        </a:solidFill>
                        <a:effectLst/>
                        <a:latin typeface="等线" panose="02010600030101010101" pitchFamily="2" charset="-122"/>
                        <a:ea typeface="等线" panose="02010600030101010101" pitchFamily="2" charset="-122"/>
                      </a:endParaRPr>
                    </a:p>
                  </a:txBody>
                  <a:tcPr marL="5607" marR="5607" marT="5607" marB="0" anchor="ctr"/>
                </a:tc>
                <a:tc>
                  <a:txBody>
                    <a:bodyPr/>
                    <a:lstStyle/>
                    <a:p>
                      <a:pPr algn="l" fontAlgn="ctr"/>
                      <a:r>
                        <a:rPr lang="en-US" sz="1000" u="none" strike="noStrike">
                          <a:effectLst/>
                        </a:rPr>
                        <a:t>Bank Account Number</a:t>
                      </a:r>
                      <a:endParaRPr lang="en-US" sz="1000" b="0" i="0" u="none" strike="noStrike">
                        <a:solidFill>
                          <a:srgbClr val="000000"/>
                        </a:solidFill>
                        <a:effectLst/>
                        <a:latin typeface="等线" panose="02010600030101010101" pitchFamily="2" charset="-122"/>
                        <a:ea typeface="等线" panose="02010600030101010101" pitchFamily="2" charset="-122"/>
                      </a:endParaRPr>
                    </a:p>
                  </a:txBody>
                  <a:tcPr marL="5607" marR="5607" marT="5607" marB="0" anchor="ctr"/>
                </a:tc>
                <a:extLst>
                  <a:ext uri="{0D108BD9-81ED-4DB2-BD59-A6C34878D82A}">
                    <a16:rowId xmlns:a16="http://schemas.microsoft.com/office/drawing/2014/main" val="83057719"/>
                  </a:ext>
                </a:extLst>
              </a:tr>
              <a:tr h="154021">
                <a:tc>
                  <a:txBody>
                    <a:bodyPr/>
                    <a:lstStyle/>
                    <a:p>
                      <a:pPr algn="l" fontAlgn="ctr"/>
                      <a:r>
                        <a:rPr lang="zh-CN" altLang="en-US" sz="1000" u="none" strike="noStrike" dirty="0">
                          <a:effectLst/>
                        </a:rPr>
                        <a:t>纳税人地址</a:t>
                      </a:r>
                      <a:endParaRPr lang="zh-CN" altLang="en-US" sz="1000" b="0" i="0" u="none" strike="noStrike" dirty="0">
                        <a:solidFill>
                          <a:srgbClr val="000000"/>
                        </a:solidFill>
                        <a:effectLst/>
                        <a:latin typeface="等线" panose="02010600030101010101" pitchFamily="2" charset="-122"/>
                        <a:ea typeface="等线" panose="02010600030101010101" pitchFamily="2" charset="-122"/>
                      </a:endParaRPr>
                    </a:p>
                  </a:txBody>
                  <a:tcPr marL="5607" marR="5607" marT="5607" marB="0" anchor="ctr"/>
                </a:tc>
                <a:tc>
                  <a:txBody>
                    <a:bodyPr/>
                    <a:lstStyle/>
                    <a:p>
                      <a:pPr algn="l" fontAlgn="ctr"/>
                      <a:r>
                        <a:rPr lang="en-US" sz="1000" u="none" strike="noStrike" dirty="0">
                          <a:effectLst/>
                        </a:rPr>
                        <a:t>Tax Payer Address</a:t>
                      </a:r>
                      <a:endParaRPr lang="en-US" sz="1000" b="0" i="0" u="none" strike="noStrike" dirty="0">
                        <a:solidFill>
                          <a:srgbClr val="000000"/>
                        </a:solidFill>
                        <a:effectLst/>
                        <a:latin typeface="等线" panose="02010600030101010101" pitchFamily="2" charset="-122"/>
                        <a:ea typeface="等线" panose="02010600030101010101" pitchFamily="2" charset="-122"/>
                      </a:endParaRPr>
                    </a:p>
                  </a:txBody>
                  <a:tcPr marL="5607" marR="5607" marT="5607" marB="0" anchor="ctr"/>
                </a:tc>
                <a:extLst>
                  <a:ext uri="{0D108BD9-81ED-4DB2-BD59-A6C34878D82A}">
                    <a16:rowId xmlns:a16="http://schemas.microsoft.com/office/drawing/2014/main" val="3160004881"/>
                  </a:ext>
                </a:extLst>
              </a:tr>
            </a:tbl>
          </a:graphicData>
        </a:graphic>
      </p:graphicFrame>
      <p:sp>
        <p:nvSpPr>
          <p:cNvPr id="15" name="矩形: 圆角 14">
            <a:extLst>
              <a:ext uri="{FF2B5EF4-FFF2-40B4-BE49-F238E27FC236}">
                <a16:creationId xmlns:a16="http://schemas.microsoft.com/office/drawing/2014/main" id="{76B91180-4299-4958-9E84-F530EA83D742}"/>
              </a:ext>
            </a:extLst>
          </p:cNvPr>
          <p:cNvSpPr/>
          <p:nvPr/>
        </p:nvSpPr>
        <p:spPr>
          <a:xfrm>
            <a:off x="4704521" y="2875722"/>
            <a:ext cx="1311965" cy="159026"/>
          </a:xfrm>
          <a:prstGeom prst="roundRect">
            <a:avLst/>
          </a:prstGeom>
          <a:noFill/>
          <a:ln w="381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6" name="矩形: 圆角 15">
            <a:extLst>
              <a:ext uri="{FF2B5EF4-FFF2-40B4-BE49-F238E27FC236}">
                <a16:creationId xmlns:a16="http://schemas.microsoft.com/office/drawing/2014/main" id="{F33281C3-3CB1-4767-816D-7670B7035496}"/>
              </a:ext>
            </a:extLst>
          </p:cNvPr>
          <p:cNvSpPr/>
          <p:nvPr/>
        </p:nvSpPr>
        <p:spPr>
          <a:xfrm>
            <a:off x="4187687" y="5320748"/>
            <a:ext cx="2080591" cy="1134146"/>
          </a:xfrm>
          <a:prstGeom prst="roundRect">
            <a:avLst>
              <a:gd name="adj" fmla="val 0"/>
            </a:avLst>
          </a:prstGeom>
          <a:noFill/>
          <a:ln w="381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7" name="矩形: 圆角 16">
            <a:extLst>
              <a:ext uri="{FF2B5EF4-FFF2-40B4-BE49-F238E27FC236}">
                <a16:creationId xmlns:a16="http://schemas.microsoft.com/office/drawing/2014/main" id="{A8B42D5D-2003-411A-85D7-005C8FDE6265}"/>
              </a:ext>
            </a:extLst>
          </p:cNvPr>
          <p:cNvSpPr/>
          <p:nvPr/>
        </p:nvSpPr>
        <p:spPr>
          <a:xfrm>
            <a:off x="271672" y="2869094"/>
            <a:ext cx="1311965" cy="159026"/>
          </a:xfrm>
          <a:prstGeom prst="roundRect">
            <a:avLst/>
          </a:prstGeom>
          <a:noFill/>
          <a:ln w="381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9" name="矩形: 圆角 18">
            <a:extLst>
              <a:ext uri="{FF2B5EF4-FFF2-40B4-BE49-F238E27FC236}">
                <a16:creationId xmlns:a16="http://schemas.microsoft.com/office/drawing/2014/main" id="{037641AD-0954-4E93-84E0-27D9B59A35FD}"/>
              </a:ext>
            </a:extLst>
          </p:cNvPr>
          <p:cNvSpPr/>
          <p:nvPr/>
        </p:nvSpPr>
        <p:spPr>
          <a:xfrm>
            <a:off x="215982" y="5320748"/>
            <a:ext cx="2080591" cy="1134146"/>
          </a:xfrm>
          <a:prstGeom prst="roundRect">
            <a:avLst>
              <a:gd name="adj" fmla="val 0"/>
            </a:avLst>
          </a:prstGeom>
          <a:noFill/>
          <a:ln w="381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20" name="内容占位符 2">
            <a:extLst>
              <a:ext uri="{FF2B5EF4-FFF2-40B4-BE49-F238E27FC236}">
                <a16:creationId xmlns:a16="http://schemas.microsoft.com/office/drawing/2014/main" id="{14335489-DCCF-4F23-9735-B5406A2CCFE4}"/>
              </a:ext>
            </a:extLst>
          </p:cNvPr>
          <p:cNvSpPr>
            <a:spLocks noGrp="1"/>
          </p:cNvSpPr>
          <p:nvPr>
            <p:ph idx="1"/>
          </p:nvPr>
        </p:nvSpPr>
        <p:spPr>
          <a:xfrm>
            <a:off x="346823" y="1060175"/>
            <a:ext cx="9208341" cy="708264"/>
          </a:xfrm>
        </p:spPr>
        <p:txBody>
          <a:bodyPr>
            <a:noAutofit/>
          </a:bodyPr>
          <a:lstStyle/>
          <a:p>
            <a:pPr marL="285750" indent="-285750">
              <a:buFontTx/>
              <a:buChar char="-"/>
            </a:pPr>
            <a:r>
              <a:rPr lang="zh-CN" altLang="en-US" sz="1600" b="1" dirty="0">
                <a:latin typeface="方正黑体" panose="03000509000000000000" pitchFamily="65" charset="-122"/>
                <a:ea typeface="方正黑体" panose="03000509000000000000" pitchFamily="65" charset="-122"/>
              </a:rPr>
              <a:t>以下列项均可在</a:t>
            </a:r>
            <a:r>
              <a:rPr lang="en-US" altLang="zh-CN" sz="1600" b="1" dirty="0">
                <a:latin typeface="方正黑体" panose="03000509000000000000" pitchFamily="65" charset="-122"/>
                <a:ea typeface="方正黑体" panose="03000509000000000000" pitchFamily="65" charset="-122"/>
              </a:rPr>
              <a:t>LBS</a:t>
            </a:r>
            <a:r>
              <a:rPr lang="zh-CN" altLang="en-US" sz="1600" b="1" dirty="0">
                <a:latin typeface="方正黑体" panose="03000509000000000000" pitchFamily="65" charset="-122"/>
                <a:ea typeface="方正黑体" panose="03000509000000000000" pitchFamily="65" charset="-122"/>
              </a:rPr>
              <a:t>界面中完成信息添加或更改</a:t>
            </a:r>
            <a:endParaRPr lang="en-US" sz="1600" b="1" dirty="0">
              <a:latin typeface="方正黑体" panose="03000509000000000000" pitchFamily="65" charset="-122"/>
              <a:ea typeface="方正黑体" panose="03000509000000000000" pitchFamily="65" charset="-122"/>
            </a:endParaRPr>
          </a:p>
          <a:p>
            <a:pPr marL="285750" indent="-285750">
              <a:buFont typeface="Wingdings" panose="05000000000000000000" pitchFamily="2" charset="2"/>
              <a:buChar char="u"/>
            </a:pPr>
            <a:r>
              <a:rPr lang="en-US" sz="1600" b="1" dirty="0">
                <a:latin typeface="Arial" panose="020B0604020202020204" pitchFamily="34" charset="0"/>
                <a:ea typeface="微软雅黑" panose="020B0503020204020204" pitchFamily="34" charset="-122"/>
                <a:cs typeface="Arial" panose="020B0604020202020204" pitchFamily="34" charset="0"/>
              </a:rPr>
              <a:t>T</a:t>
            </a:r>
            <a:r>
              <a:rPr lang="en-US" altLang="zh-CN" sz="1600" b="1" dirty="0">
                <a:latin typeface="Arial" panose="020B0604020202020204" pitchFamily="34" charset="0"/>
                <a:ea typeface="微软雅黑" panose="020B0503020204020204" pitchFamily="34" charset="-122"/>
                <a:cs typeface="Arial" panose="020B0604020202020204" pitchFamily="34" charset="0"/>
              </a:rPr>
              <a:t>he listed BKG items can be added or modified via LBS</a:t>
            </a:r>
            <a:endParaRPr lang="en-US" sz="1600" b="1" dirty="0">
              <a:latin typeface="Arial" panose="020B0604020202020204" pitchFamily="34" charset="0"/>
              <a:ea typeface="微软雅黑" panose="020B0503020204020204" pitchFamily="34" charset="-122"/>
              <a:cs typeface="Arial" panose="020B0604020202020204" pitchFamily="34" charset="0"/>
            </a:endParaRPr>
          </a:p>
          <a:p>
            <a:pPr marL="285750" indent="-285750">
              <a:buFontTx/>
              <a:buChar char="-"/>
            </a:pPr>
            <a:endParaRPr lang="en-US" sz="1600" b="1" dirty="0">
              <a:latin typeface="+mn-lt"/>
              <a:ea typeface="微软雅黑" panose="020B0503020204020204" pitchFamily="34" charset="-122"/>
            </a:endParaRPr>
          </a:p>
          <a:p>
            <a:endParaRPr lang="en-US" sz="1600" dirty="0">
              <a:latin typeface="+mn-lt"/>
            </a:endParaRPr>
          </a:p>
        </p:txBody>
      </p:sp>
      <p:sp>
        <p:nvSpPr>
          <p:cNvPr id="21" name="标题 1">
            <a:extLst>
              <a:ext uri="{FF2B5EF4-FFF2-40B4-BE49-F238E27FC236}">
                <a16:creationId xmlns:a16="http://schemas.microsoft.com/office/drawing/2014/main" id="{F13C0CCD-BA13-49E8-89B1-283654E433F4}"/>
              </a:ext>
            </a:extLst>
          </p:cNvPr>
          <p:cNvSpPr txBox="1">
            <a:spLocks/>
          </p:cNvSpPr>
          <p:nvPr/>
        </p:nvSpPr>
        <p:spPr>
          <a:xfrm>
            <a:off x="336567" y="165740"/>
            <a:ext cx="9209088" cy="844550"/>
          </a:xfrm>
          <a:prstGeom prst="rect">
            <a:avLst/>
          </a:prstGeom>
        </p:spPr>
        <p:txBody>
          <a:bodyPr vert="horz" lIns="0" tIns="45720" rIns="91440" bIns="45720" rtlCol="0" anchor="ctr">
            <a:noAutofit/>
          </a:bodyPr>
          <a:lstStyle>
            <a:lvl1pPr algn="l" defTabSz="342900" rtl="0" eaLnBrk="1" latinLnBrk="0" hangingPunct="1">
              <a:spcBef>
                <a:spcPct val="0"/>
              </a:spcBef>
              <a:buNone/>
              <a:defRPr kumimoji="1" sz="2800" b="0" i="0" kern="1200" cap="none" spc="75" baseline="0">
                <a:solidFill>
                  <a:srgbClr val="BF0B6C"/>
                </a:solidFill>
                <a:latin typeface="HGｺﾞｼｯｸM" panose="020B0609000000000000" pitchFamily="49" charset="-128"/>
                <a:ea typeface="HGｺﾞｼｯｸM" panose="020B0609000000000000" pitchFamily="49" charset="-128"/>
                <a:cs typeface="Proxima Nova"/>
              </a:defRPr>
            </a:lvl1pPr>
          </a:lstStyle>
          <a:p>
            <a:r>
              <a:rPr lang="en-US" altLang="zh-CN" sz="2600" b="1" dirty="0">
                <a:latin typeface="方正黑体" panose="03000509000000000000" pitchFamily="65" charset="-122"/>
                <a:ea typeface="方正黑体" panose="03000509000000000000" pitchFamily="65" charset="-122"/>
              </a:rPr>
              <a:t>LBS</a:t>
            </a:r>
            <a:r>
              <a:rPr lang="zh-CN" altLang="en-US" sz="2600" b="1" dirty="0">
                <a:latin typeface="方正黑体" panose="03000509000000000000" pitchFamily="65" charset="-122"/>
                <a:ea typeface="方正黑体" panose="03000509000000000000" pitchFamily="65" charset="-122"/>
              </a:rPr>
              <a:t>操作提要 </a:t>
            </a:r>
            <a:r>
              <a:rPr lang="en-US" altLang="zh-CN" sz="2600" b="1" dirty="0">
                <a:latin typeface="方正黑体" panose="03000509000000000000" pitchFamily="65" charset="-122"/>
                <a:ea typeface="方正黑体" panose="03000509000000000000" pitchFamily="65" charset="-122"/>
              </a:rPr>
              <a:t>– </a:t>
            </a:r>
            <a:r>
              <a:rPr lang="zh-CN" altLang="en-US" sz="2600" b="1" dirty="0">
                <a:latin typeface="方正黑体" panose="03000509000000000000" pitchFamily="65" charset="-122"/>
                <a:ea typeface="方正黑体" panose="03000509000000000000" pitchFamily="65" charset="-122"/>
              </a:rPr>
              <a:t>编辑更改</a:t>
            </a:r>
            <a:endParaRPr lang="en-US" altLang="zh-CN" sz="2600" b="1" dirty="0">
              <a:latin typeface="方正黑体" panose="03000509000000000000" pitchFamily="65" charset="-122"/>
              <a:ea typeface="方正黑体" panose="03000509000000000000" pitchFamily="65" charset="-122"/>
            </a:endParaRPr>
          </a:p>
          <a:p>
            <a:r>
              <a:rPr lang="en-US" altLang="zh-CN" sz="2600" b="1" dirty="0">
                <a:latin typeface="Arial" panose="020B0604020202020204" pitchFamily="34" charset="0"/>
                <a:cs typeface="Arial" panose="020B0604020202020204" pitchFamily="34" charset="0"/>
              </a:rPr>
              <a:t>Description of LBS – BKG amendment</a:t>
            </a:r>
            <a:endParaRPr lang="en-US" sz="2600" b="1" dirty="0">
              <a:latin typeface="Arial" panose="020B0604020202020204" pitchFamily="34" charset="0"/>
              <a:cs typeface="Arial" panose="020B0604020202020204" pitchFamily="34" charset="0"/>
            </a:endParaRPr>
          </a:p>
        </p:txBody>
      </p:sp>
      <p:sp>
        <p:nvSpPr>
          <p:cNvPr id="12" name="矩形: 圆角 11">
            <a:extLst>
              <a:ext uri="{FF2B5EF4-FFF2-40B4-BE49-F238E27FC236}">
                <a16:creationId xmlns:a16="http://schemas.microsoft.com/office/drawing/2014/main" id="{A700AB4B-760A-4C2D-A5A3-8FC42DFE68C0}"/>
              </a:ext>
            </a:extLst>
          </p:cNvPr>
          <p:cNvSpPr/>
          <p:nvPr/>
        </p:nvSpPr>
        <p:spPr>
          <a:xfrm>
            <a:off x="266241" y="3034748"/>
            <a:ext cx="1311965" cy="159026"/>
          </a:xfrm>
          <a:prstGeom prst="roundRect">
            <a:avLst/>
          </a:prstGeom>
          <a:noFill/>
          <a:ln w="381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3" name="矩形: 圆角 12">
            <a:extLst>
              <a:ext uri="{FF2B5EF4-FFF2-40B4-BE49-F238E27FC236}">
                <a16:creationId xmlns:a16="http://schemas.microsoft.com/office/drawing/2014/main" id="{A8B42D5D-2003-411A-85D7-005C8FDE6265}"/>
              </a:ext>
            </a:extLst>
          </p:cNvPr>
          <p:cNvSpPr/>
          <p:nvPr/>
        </p:nvSpPr>
        <p:spPr>
          <a:xfrm>
            <a:off x="4704521" y="3046250"/>
            <a:ext cx="1311965" cy="159026"/>
          </a:xfrm>
          <a:prstGeom prst="roundRect">
            <a:avLst/>
          </a:prstGeom>
          <a:noFill/>
          <a:ln w="381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638617" rtl="0" eaLnBrk="1" latinLnBrk="0" hangingPunct="1">
              <a:defRPr sz="2514" kern="1200">
                <a:solidFill>
                  <a:schemeClr val="lt1"/>
                </a:solidFill>
                <a:latin typeface="+mn-lt"/>
                <a:ea typeface="+mn-ea"/>
                <a:cs typeface="+mn-cs"/>
              </a:defRPr>
            </a:lvl1pPr>
            <a:lvl2pPr marL="638617" algn="l" defTabSz="638617" rtl="0" eaLnBrk="1" latinLnBrk="0" hangingPunct="1">
              <a:defRPr sz="2514" kern="1200">
                <a:solidFill>
                  <a:schemeClr val="lt1"/>
                </a:solidFill>
                <a:latin typeface="+mn-lt"/>
                <a:ea typeface="+mn-ea"/>
                <a:cs typeface="+mn-cs"/>
              </a:defRPr>
            </a:lvl2pPr>
            <a:lvl3pPr marL="1277234" algn="l" defTabSz="638617" rtl="0" eaLnBrk="1" latinLnBrk="0" hangingPunct="1">
              <a:defRPr sz="2514" kern="1200">
                <a:solidFill>
                  <a:schemeClr val="lt1"/>
                </a:solidFill>
                <a:latin typeface="+mn-lt"/>
                <a:ea typeface="+mn-ea"/>
                <a:cs typeface="+mn-cs"/>
              </a:defRPr>
            </a:lvl3pPr>
            <a:lvl4pPr marL="1915851" algn="l" defTabSz="638617" rtl="0" eaLnBrk="1" latinLnBrk="0" hangingPunct="1">
              <a:defRPr sz="2514" kern="1200">
                <a:solidFill>
                  <a:schemeClr val="lt1"/>
                </a:solidFill>
                <a:latin typeface="+mn-lt"/>
                <a:ea typeface="+mn-ea"/>
                <a:cs typeface="+mn-cs"/>
              </a:defRPr>
            </a:lvl4pPr>
            <a:lvl5pPr marL="2554468" algn="l" defTabSz="638617" rtl="0" eaLnBrk="1" latinLnBrk="0" hangingPunct="1">
              <a:defRPr sz="2514" kern="1200">
                <a:solidFill>
                  <a:schemeClr val="lt1"/>
                </a:solidFill>
                <a:latin typeface="+mn-lt"/>
                <a:ea typeface="+mn-ea"/>
                <a:cs typeface="+mn-cs"/>
              </a:defRPr>
            </a:lvl5pPr>
            <a:lvl6pPr marL="3193085" algn="l" defTabSz="638617" rtl="0" eaLnBrk="1" latinLnBrk="0" hangingPunct="1">
              <a:defRPr sz="2514" kern="1200">
                <a:solidFill>
                  <a:schemeClr val="lt1"/>
                </a:solidFill>
                <a:latin typeface="+mn-lt"/>
                <a:ea typeface="+mn-ea"/>
                <a:cs typeface="+mn-cs"/>
              </a:defRPr>
            </a:lvl6pPr>
            <a:lvl7pPr marL="3831702" algn="l" defTabSz="638617" rtl="0" eaLnBrk="1" latinLnBrk="0" hangingPunct="1">
              <a:defRPr sz="2514" kern="1200">
                <a:solidFill>
                  <a:schemeClr val="lt1"/>
                </a:solidFill>
                <a:latin typeface="+mn-lt"/>
                <a:ea typeface="+mn-ea"/>
                <a:cs typeface="+mn-cs"/>
              </a:defRPr>
            </a:lvl7pPr>
            <a:lvl8pPr marL="4470319" algn="l" defTabSz="638617" rtl="0" eaLnBrk="1" latinLnBrk="0" hangingPunct="1">
              <a:defRPr sz="2514" kern="1200">
                <a:solidFill>
                  <a:schemeClr val="lt1"/>
                </a:solidFill>
                <a:latin typeface="+mn-lt"/>
                <a:ea typeface="+mn-ea"/>
                <a:cs typeface="+mn-cs"/>
              </a:defRPr>
            </a:lvl8pPr>
            <a:lvl9pPr marL="5108936" algn="l" defTabSz="638617" rtl="0" eaLnBrk="1" latinLnBrk="0" hangingPunct="1">
              <a:defRPr sz="2514" kern="1200">
                <a:solidFill>
                  <a:schemeClr val="lt1"/>
                </a:solidFill>
                <a:latin typeface="+mn-lt"/>
                <a:ea typeface="+mn-ea"/>
                <a:cs typeface="+mn-cs"/>
              </a:defRPr>
            </a:lvl9pPr>
          </a:lstStyle>
          <a:p>
            <a:pPr algn="ctr"/>
            <a:endParaRPr lang="zh-CN" altLang="en-US"/>
          </a:p>
        </p:txBody>
      </p:sp>
    </p:spTree>
    <p:extLst>
      <p:ext uri="{BB962C8B-B14F-4D97-AF65-F5344CB8AC3E}">
        <p14:creationId xmlns:p14="http://schemas.microsoft.com/office/powerpoint/2010/main" val="18680543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D20B3144-6092-4204-8309-0D642F7B3F8C}"/>
              </a:ext>
            </a:extLst>
          </p:cNvPr>
          <p:cNvSpPr>
            <a:spLocks noGrp="1"/>
          </p:cNvSpPr>
          <p:nvPr>
            <p:ph type="sldNum" sz="quarter" idx="12"/>
          </p:nvPr>
        </p:nvSpPr>
        <p:spPr/>
        <p:txBody>
          <a:bodyPr/>
          <a:lstStyle/>
          <a:p>
            <a:fld id="{2D3281FA-4AB9-2D49-806F-9BDE89B0B3EB}" type="slidenum">
              <a:rPr lang="en-US" smtClean="0"/>
              <a:pPr/>
              <a:t>13</a:t>
            </a:fld>
            <a:endParaRPr lang="en-US"/>
          </a:p>
        </p:txBody>
      </p:sp>
      <p:sp>
        <p:nvSpPr>
          <p:cNvPr id="5" name="标题 1">
            <a:extLst>
              <a:ext uri="{FF2B5EF4-FFF2-40B4-BE49-F238E27FC236}">
                <a16:creationId xmlns:a16="http://schemas.microsoft.com/office/drawing/2014/main" id="{E883A844-45E5-459E-BE10-448144D483BC}"/>
              </a:ext>
            </a:extLst>
          </p:cNvPr>
          <p:cNvSpPr txBox="1">
            <a:spLocks/>
          </p:cNvSpPr>
          <p:nvPr/>
        </p:nvSpPr>
        <p:spPr>
          <a:xfrm>
            <a:off x="348456" y="62496"/>
            <a:ext cx="9209088" cy="844550"/>
          </a:xfrm>
          <a:prstGeom prst="rect">
            <a:avLst/>
          </a:prstGeom>
        </p:spPr>
        <p:txBody>
          <a:bodyPr vert="horz" lIns="0" tIns="45720" rIns="91440" bIns="45720" rtlCol="0" anchor="ctr">
            <a:noAutofit/>
          </a:bodyPr>
          <a:lstStyle>
            <a:lvl1pPr algn="l" defTabSz="342900" rtl="0" eaLnBrk="1" latinLnBrk="0" hangingPunct="1">
              <a:spcBef>
                <a:spcPct val="0"/>
              </a:spcBef>
              <a:buNone/>
              <a:defRPr kumimoji="1" sz="2800" b="0" i="0" kern="1200" cap="none" spc="75" baseline="0">
                <a:solidFill>
                  <a:srgbClr val="BF0B6C"/>
                </a:solidFill>
                <a:latin typeface="HGｺﾞｼｯｸM" panose="020B0609000000000000" pitchFamily="49" charset="-128"/>
                <a:ea typeface="HGｺﾞｼｯｸM" panose="020B0609000000000000" pitchFamily="49" charset="-128"/>
                <a:cs typeface="Proxima Nova"/>
              </a:defRPr>
            </a:lvl1pPr>
          </a:lstStyle>
          <a:p>
            <a:r>
              <a:rPr lang="en-US" altLang="zh-CN" sz="2600" b="1" dirty="0">
                <a:latin typeface="方正黑体" panose="03000509000000000000" pitchFamily="65" charset="-122"/>
                <a:ea typeface="方正黑体" panose="03000509000000000000" pitchFamily="65" charset="-122"/>
              </a:rPr>
              <a:t>LBS</a:t>
            </a:r>
            <a:r>
              <a:rPr lang="zh-CN" altLang="en-US" sz="2600" b="1" dirty="0">
                <a:latin typeface="方正黑体" panose="03000509000000000000" pitchFamily="65" charset="-122"/>
                <a:ea typeface="方正黑体" panose="03000509000000000000" pitchFamily="65" charset="-122"/>
              </a:rPr>
              <a:t>操作提要</a:t>
            </a:r>
            <a:r>
              <a:rPr lang="en-US" altLang="zh-CN" sz="2600" b="1" dirty="0">
                <a:latin typeface="方正黑体" panose="03000509000000000000" pitchFamily="65" charset="-122"/>
                <a:ea typeface="方正黑体" panose="03000509000000000000" pitchFamily="65" charset="-122"/>
              </a:rPr>
              <a:t>-</a:t>
            </a:r>
            <a:r>
              <a:rPr lang="zh-CN" altLang="en-US" sz="2600" b="1" dirty="0">
                <a:latin typeface="方正黑体" panose="03000509000000000000" pitchFamily="65" charset="-122"/>
                <a:ea typeface="方正黑体" panose="03000509000000000000" pitchFamily="65" charset="-122"/>
              </a:rPr>
              <a:t>货代指定</a:t>
            </a:r>
            <a:endParaRPr lang="en-US" altLang="zh-CN" sz="2600" b="1" dirty="0">
              <a:latin typeface="方正黑体" panose="03000509000000000000" pitchFamily="65" charset="-122"/>
              <a:ea typeface="方正黑体" panose="03000509000000000000" pitchFamily="65" charset="-122"/>
            </a:endParaRPr>
          </a:p>
          <a:p>
            <a:r>
              <a:rPr lang="en-US" altLang="zh-CN" sz="2600" b="1" dirty="0">
                <a:latin typeface="Arial" panose="020B0604020202020204" pitchFamily="34" charset="0"/>
                <a:ea typeface="方正黑体" panose="03000509000000000000" pitchFamily="65" charset="-122"/>
                <a:cs typeface="Arial" panose="020B0604020202020204" pitchFamily="34" charset="0"/>
              </a:rPr>
              <a:t>Description of LBS – BKG agent nomination</a:t>
            </a:r>
            <a:endParaRPr lang="en-US" sz="2600" b="1" dirty="0">
              <a:latin typeface="Arial" panose="020B0604020202020204" pitchFamily="34" charset="0"/>
              <a:ea typeface="方正黑体" panose="03000509000000000000" pitchFamily="65" charset="-122"/>
              <a:cs typeface="Arial" panose="020B0604020202020204" pitchFamily="34" charset="0"/>
            </a:endParaRPr>
          </a:p>
        </p:txBody>
      </p:sp>
      <p:sp>
        <p:nvSpPr>
          <p:cNvPr id="6" name="内容占位符 2">
            <a:extLst>
              <a:ext uri="{FF2B5EF4-FFF2-40B4-BE49-F238E27FC236}">
                <a16:creationId xmlns:a16="http://schemas.microsoft.com/office/drawing/2014/main" id="{411916D1-A1DA-42A0-B6AF-173D0446881E}"/>
              </a:ext>
            </a:extLst>
          </p:cNvPr>
          <p:cNvSpPr>
            <a:spLocks noGrp="1"/>
          </p:cNvSpPr>
          <p:nvPr>
            <p:ph idx="1"/>
          </p:nvPr>
        </p:nvSpPr>
        <p:spPr>
          <a:xfrm>
            <a:off x="346075" y="1304925"/>
            <a:ext cx="9209088" cy="5222875"/>
          </a:xfrm>
        </p:spPr>
        <p:txBody>
          <a:bodyPr>
            <a:noAutofit/>
          </a:bodyPr>
          <a:lstStyle/>
          <a:p>
            <a:pPr marL="285750" indent="-285750">
              <a:buFontTx/>
              <a:buChar char="-"/>
            </a:pPr>
            <a:r>
              <a:rPr lang="en-US" altLang="zh-CN" sz="1600" b="1" dirty="0">
                <a:latin typeface="方正黑体" panose="03000509000000000000" pitchFamily="65" charset="-122"/>
                <a:ea typeface="方正黑体" panose="03000509000000000000" pitchFamily="65" charset="-122"/>
              </a:rPr>
              <a:t>ONE</a:t>
            </a:r>
            <a:r>
              <a:rPr lang="zh-CN" altLang="en-US" sz="1600" b="1" dirty="0">
                <a:latin typeface="方正黑体" panose="03000509000000000000" pitchFamily="65" charset="-122"/>
                <a:ea typeface="方正黑体" panose="03000509000000000000" pitchFamily="65" charset="-122"/>
              </a:rPr>
              <a:t>华中华北的签约代理在其自愿原则下，可以要求</a:t>
            </a:r>
            <a:r>
              <a:rPr lang="en-US" altLang="zh-CN" sz="1600" b="1" dirty="0">
                <a:latin typeface="方正黑体" panose="03000509000000000000" pitchFamily="65" charset="-122"/>
                <a:ea typeface="方正黑体" panose="03000509000000000000" pitchFamily="65" charset="-122"/>
              </a:rPr>
              <a:t>ONE</a:t>
            </a:r>
            <a:r>
              <a:rPr lang="zh-CN" altLang="en-US" sz="1600" b="1" dirty="0">
                <a:latin typeface="方正黑体" panose="03000509000000000000" pitchFamily="65" charset="-122"/>
                <a:ea typeface="方正黑体" panose="03000509000000000000" pitchFamily="65" charset="-122"/>
              </a:rPr>
              <a:t>当地公司将其公司列入可被</a:t>
            </a:r>
            <a:r>
              <a:rPr lang="en-US" altLang="zh-CN" sz="1600" b="1" dirty="0">
                <a:latin typeface="方正黑体" panose="03000509000000000000" pitchFamily="65" charset="-122"/>
                <a:ea typeface="方正黑体" panose="03000509000000000000" pitchFamily="65" charset="-122"/>
              </a:rPr>
              <a:t>OQ</a:t>
            </a:r>
            <a:r>
              <a:rPr lang="zh-CN" altLang="en-US" sz="1600" b="1" dirty="0">
                <a:latin typeface="方正黑体" panose="03000509000000000000" pitchFamily="65" charset="-122"/>
                <a:ea typeface="方正黑体" panose="03000509000000000000" pitchFamily="65" charset="-122"/>
              </a:rPr>
              <a:t>直接订舱客户选为代理的清单中</a:t>
            </a:r>
            <a:endParaRPr lang="en-US" sz="1600" b="1" dirty="0">
              <a:latin typeface="方正黑体" panose="03000509000000000000" pitchFamily="65" charset="-122"/>
              <a:ea typeface="方正黑体" panose="03000509000000000000" pitchFamily="65" charset="-122"/>
            </a:endParaRPr>
          </a:p>
          <a:p>
            <a:pPr marL="285750" indent="-285750">
              <a:buFont typeface="Wingdings" panose="05000000000000000000" pitchFamily="2" charset="2"/>
              <a:buChar char="u"/>
            </a:pPr>
            <a:r>
              <a:rPr lang="en-US" sz="1600" b="1" dirty="0">
                <a:latin typeface="Arial" panose="020B0604020202020204" pitchFamily="34" charset="0"/>
                <a:ea typeface="方正黑体" panose="03000509000000000000" pitchFamily="65" charset="-122"/>
                <a:cs typeface="Arial" panose="020B0604020202020204" pitchFamily="34" charset="0"/>
              </a:rPr>
              <a:t>T</a:t>
            </a:r>
            <a:r>
              <a:rPr lang="en-US" altLang="zh-CN" sz="1600" b="1" dirty="0">
                <a:latin typeface="Arial" panose="020B0604020202020204" pitchFamily="34" charset="0"/>
                <a:ea typeface="方正黑体" panose="03000509000000000000" pitchFamily="65" charset="-122"/>
                <a:cs typeface="Arial" panose="020B0604020202020204" pitchFamily="34" charset="0"/>
              </a:rPr>
              <a:t>he signing agents of ONE in North and Central China can be on a voluntary basis to request ONE local office to include its company in the agent list in order that can be selected by OQ direct booking customer</a:t>
            </a:r>
            <a:endParaRPr lang="en-US" sz="1600" b="1" dirty="0">
              <a:latin typeface="Arial" panose="020B0604020202020204" pitchFamily="34" charset="0"/>
              <a:ea typeface="方正黑体" panose="03000509000000000000" pitchFamily="65" charset="-122"/>
              <a:cs typeface="Arial" panose="020B0604020202020204" pitchFamily="34" charset="0"/>
            </a:endParaRPr>
          </a:p>
          <a:p>
            <a:pPr marL="285750" indent="-285750">
              <a:buFont typeface="Wingdings" panose="05000000000000000000" pitchFamily="2" charset="2"/>
              <a:buChar char="u"/>
            </a:pPr>
            <a:endParaRPr lang="en-US" sz="1600" b="1" dirty="0">
              <a:latin typeface="方正黑体" panose="03000509000000000000" pitchFamily="65" charset="-122"/>
              <a:ea typeface="方正黑体" panose="03000509000000000000" pitchFamily="65" charset="-122"/>
            </a:endParaRPr>
          </a:p>
          <a:p>
            <a:pPr marL="285750" indent="-285750">
              <a:buFontTx/>
              <a:buChar char="-"/>
            </a:pPr>
            <a:endParaRPr lang="en-US" sz="1600" b="1" dirty="0">
              <a:latin typeface="方正黑体" panose="03000509000000000000" pitchFamily="65" charset="-122"/>
              <a:ea typeface="方正黑体" panose="03000509000000000000" pitchFamily="65" charset="-122"/>
            </a:endParaRPr>
          </a:p>
          <a:p>
            <a:endParaRPr lang="en-US" sz="1600" dirty="0">
              <a:latin typeface="方正黑体" panose="03000509000000000000" pitchFamily="65" charset="-122"/>
              <a:ea typeface="方正黑体" panose="03000509000000000000" pitchFamily="65" charset="-122"/>
            </a:endParaRPr>
          </a:p>
        </p:txBody>
      </p:sp>
      <p:pic>
        <p:nvPicPr>
          <p:cNvPr id="11" name="图片 10">
            <a:hlinkClick r:id="rId2" action="ppaction://hlinkfile"/>
            <a:extLst>
              <a:ext uri="{FF2B5EF4-FFF2-40B4-BE49-F238E27FC236}">
                <a16:creationId xmlns:a16="http://schemas.microsoft.com/office/drawing/2014/main" id="{F3B6F0F9-E3B0-47DA-B1AE-0C7FFE0F530B}"/>
              </a:ext>
            </a:extLst>
          </p:cNvPr>
          <p:cNvPicPr>
            <a:picLocks noChangeAspect="1"/>
          </p:cNvPicPr>
          <p:nvPr/>
        </p:nvPicPr>
        <p:blipFill>
          <a:blip r:embed="rId3"/>
          <a:stretch>
            <a:fillRect/>
          </a:stretch>
        </p:blipFill>
        <p:spPr>
          <a:xfrm>
            <a:off x="1335504" y="2761344"/>
            <a:ext cx="7002379" cy="3886200"/>
          </a:xfrm>
          <a:prstGeom prst="rect">
            <a:avLst/>
          </a:prstGeom>
        </p:spPr>
      </p:pic>
    </p:spTree>
    <p:extLst>
      <p:ext uri="{BB962C8B-B14F-4D97-AF65-F5344CB8AC3E}">
        <p14:creationId xmlns:p14="http://schemas.microsoft.com/office/powerpoint/2010/main" val="35902669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内容占位符 5" descr="图形用户界面, 应用程序&#10;&#10;描述已自动生成">
            <a:extLst>
              <a:ext uri="{FF2B5EF4-FFF2-40B4-BE49-F238E27FC236}">
                <a16:creationId xmlns:a16="http://schemas.microsoft.com/office/drawing/2014/main" id="{638DD86F-4B7F-4396-B744-21B3E55806DB}"/>
              </a:ext>
            </a:extLst>
          </p:cNvPr>
          <p:cNvPicPr>
            <a:picLocks noGrp="1" noChangeAspect="1"/>
          </p:cNvPicPr>
          <p:nvPr>
            <p:ph idx="1"/>
          </p:nvPr>
        </p:nvPicPr>
        <p:blipFill>
          <a:blip r:embed="rId2"/>
          <a:stretch>
            <a:fillRect/>
          </a:stretch>
        </p:blipFill>
        <p:spPr>
          <a:xfrm>
            <a:off x="3866427" y="3803374"/>
            <a:ext cx="5691117" cy="2631656"/>
          </a:xfrm>
        </p:spPr>
      </p:pic>
      <p:sp>
        <p:nvSpPr>
          <p:cNvPr id="4" name="灯片编号占位符 3">
            <a:extLst>
              <a:ext uri="{FF2B5EF4-FFF2-40B4-BE49-F238E27FC236}">
                <a16:creationId xmlns:a16="http://schemas.microsoft.com/office/drawing/2014/main" id="{70117C51-7323-4146-B0A6-2FD98CB74CC7}"/>
              </a:ext>
            </a:extLst>
          </p:cNvPr>
          <p:cNvSpPr>
            <a:spLocks noGrp="1"/>
          </p:cNvSpPr>
          <p:nvPr>
            <p:ph type="sldNum" sz="quarter" idx="12"/>
          </p:nvPr>
        </p:nvSpPr>
        <p:spPr/>
        <p:txBody>
          <a:bodyPr/>
          <a:lstStyle/>
          <a:p>
            <a:fld id="{2D3281FA-4AB9-2D49-806F-9BDE89B0B3EB}" type="slidenum">
              <a:rPr lang="en-US" smtClean="0"/>
              <a:pPr/>
              <a:t>14</a:t>
            </a:fld>
            <a:endParaRPr lang="en-US"/>
          </a:p>
        </p:txBody>
      </p:sp>
      <p:sp>
        <p:nvSpPr>
          <p:cNvPr id="7" name="标题 1">
            <a:extLst>
              <a:ext uri="{FF2B5EF4-FFF2-40B4-BE49-F238E27FC236}">
                <a16:creationId xmlns:a16="http://schemas.microsoft.com/office/drawing/2014/main" id="{C7C3DF4F-A906-4B3E-AC75-D0C3DB16D61E}"/>
              </a:ext>
            </a:extLst>
          </p:cNvPr>
          <p:cNvSpPr txBox="1">
            <a:spLocks/>
          </p:cNvSpPr>
          <p:nvPr/>
        </p:nvSpPr>
        <p:spPr>
          <a:xfrm>
            <a:off x="348456" y="62496"/>
            <a:ext cx="9209088" cy="844550"/>
          </a:xfrm>
          <a:prstGeom prst="rect">
            <a:avLst/>
          </a:prstGeom>
        </p:spPr>
        <p:txBody>
          <a:bodyPr vert="horz" lIns="0" tIns="45720" rIns="91440" bIns="45720" rtlCol="0" anchor="ctr">
            <a:noAutofit/>
          </a:bodyPr>
          <a:lstStyle>
            <a:lvl1pPr algn="l" defTabSz="342900" rtl="0" eaLnBrk="1" latinLnBrk="0" hangingPunct="1">
              <a:spcBef>
                <a:spcPct val="0"/>
              </a:spcBef>
              <a:buNone/>
              <a:defRPr kumimoji="1" sz="2800" b="0" i="0" kern="1200" cap="none" spc="75" baseline="0">
                <a:solidFill>
                  <a:srgbClr val="BF0B6C"/>
                </a:solidFill>
                <a:latin typeface="HGｺﾞｼｯｸM" panose="020B0609000000000000" pitchFamily="49" charset="-128"/>
                <a:ea typeface="HGｺﾞｼｯｸM" panose="020B0609000000000000" pitchFamily="49" charset="-128"/>
                <a:cs typeface="Proxima Nova"/>
              </a:defRPr>
            </a:lvl1pPr>
          </a:lstStyle>
          <a:p>
            <a:r>
              <a:rPr lang="en-US" altLang="zh-CN" sz="2600" b="1" dirty="0">
                <a:latin typeface="方正黑体" panose="03000509000000000000" pitchFamily="65" charset="-122"/>
                <a:ea typeface="方正黑体" panose="03000509000000000000" pitchFamily="65" charset="-122"/>
              </a:rPr>
              <a:t>LBS</a:t>
            </a:r>
            <a:r>
              <a:rPr lang="zh-CN" altLang="en-US" sz="2600" b="1" dirty="0">
                <a:latin typeface="方正黑体" panose="03000509000000000000" pitchFamily="65" charset="-122"/>
                <a:ea typeface="方正黑体" panose="03000509000000000000" pitchFamily="65" charset="-122"/>
              </a:rPr>
              <a:t>操作提要</a:t>
            </a:r>
            <a:r>
              <a:rPr lang="en-US" altLang="zh-CN" sz="2600" b="1" dirty="0">
                <a:latin typeface="方正黑体" panose="03000509000000000000" pitchFamily="65" charset="-122"/>
                <a:ea typeface="方正黑体" panose="03000509000000000000" pitchFamily="65" charset="-122"/>
              </a:rPr>
              <a:t>-</a:t>
            </a:r>
            <a:r>
              <a:rPr lang="zh-CN" altLang="en-US" sz="2600" b="1" dirty="0">
                <a:latin typeface="方正黑体" panose="03000509000000000000" pitchFamily="65" charset="-122"/>
                <a:ea typeface="方正黑体" panose="03000509000000000000" pitchFamily="65" charset="-122"/>
              </a:rPr>
              <a:t>货代指定</a:t>
            </a:r>
            <a:endParaRPr lang="en-US" altLang="zh-CN" sz="2600" b="1" dirty="0">
              <a:latin typeface="方正黑体" panose="03000509000000000000" pitchFamily="65" charset="-122"/>
              <a:ea typeface="方正黑体" panose="03000509000000000000" pitchFamily="65" charset="-122"/>
            </a:endParaRPr>
          </a:p>
          <a:p>
            <a:r>
              <a:rPr lang="en-US" altLang="zh-CN" sz="2600" b="1" dirty="0">
                <a:latin typeface="Arial" panose="020B0604020202020204" pitchFamily="34" charset="0"/>
                <a:cs typeface="Arial" panose="020B0604020202020204" pitchFamily="34" charset="0"/>
              </a:rPr>
              <a:t>Description of LBS – BKG agent nomination</a:t>
            </a:r>
            <a:endParaRPr lang="en-US" sz="2600" b="1" dirty="0">
              <a:latin typeface="Arial" panose="020B0604020202020204" pitchFamily="34" charset="0"/>
              <a:cs typeface="Arial" panose="020B0604020202020204" pitchFamily="34" charset="0"/>
            </a:endParaRPr>
          </a:p>
        </p:txBody>
      </p:sp>
      <p:sp>
        <p:nvSpPr>
          <p:cNvPr id="8" name="内容占位符 2">
            <a:extLst>
              <a:ext uri="{FF2B5EF4-FFF2-40B4-BE49-F238E27FC236}">
                <a16:creationId xmlns:a16="http://schemas.microsoft.com/office/drawing/2014/main" id="{A9835178-B553-47CD-AFC3-EC54D22AB9FD}"/>
              </a:ext>
            </a:extLst>
          </p:cNvPr>
          <p:cNvSpPr txBox="1">
            <a:spLocks/>
          </p:cNvSpPr>
          <p:nvPr/>
        </p:nvSpPr>
        <p:spPr>
          <a:xfrm>
            <a:off x="346823" y="1060175"/>
            <a:ext cx="9208341" cy="708264"/>
          </a:xfrm>
          <a:prstGeom prst="rect">
            <a:avLst/>
          </a:prstGeom>
        </p:spPr>
        <p:txBody>
          <a:bodyPr vert="horz" lIns="0" tIns="0" rIns="91440" bIns="45720" rtlCol="0">
            <a:noAutofit/>
          </a:bodyPr>
          <a:lstStyle>
            <a:lvl1pPr marL="0" indent="0" algn="l" defTabSz="342900" rtl="0" eaLnBrk="1" latinLnBrk="0" hangingPunct="1">
              <a:lnSpc>
                <a:spcPct val="100000"/>
              </a:lnSpc>
              <a:spcBef>
                <a:spcPts val="0"/>
              </a:spcBef>
              <a:spcAft>
                <a:spcPts val="900"/>
              </a:spcAft>
              <a:buFont typeface="Arial"/>
              <a:buNone/>
              <a:defRPr kumimoji="1" sz="1650" b="0" i="0" kern="1200">
                <a:solidFill>
                  <a:srgbClr val="BF0B6C"/>
                </a:solidFill>
                <a:latin typeface="Proxima Nova"/>
                <a:ea typeface="+mn-ea"/>
                <a:cs typeface="Proxima Nova"/>
              </a:defRPr>
            </a:lvl1pPr>
            <a:lvl2pPr marL="0" indent="0" algn="l" defTabSz="342900" rtl="0" eaLnBrk="1" latinLnBrk="0" hangingPunct="1">
              <a:lnSpc>
                <a:spcPct val="120000"/>
              </a:lnSpc>
              <a:spcBef>
                <a:spcPts val="0"/>
              </a:spcBef>
              <a:spcAft>
                <a:spcPts val="450"/>
              </a:spcAft>
              <a:buFont typeface="Arial"/>
              <a:buNone/>
              <a:defRPr kumimoji="1" sz="1050" b="0" i="0" kern="1200">
                <a:solidFill>
                  <a:srgbClr val="BF0B6C"/>
                </a:solidFill>
                <a:latin typeface="Proxima Nova"/>
                <a:ea typeface="+mn-ea"/>
                <a:cs typeface="Proxima Nova"/>
              </a:defRPr>
            </a:lvl2pPr>
            <a:lvl3pPr marL="0" indent="0" algn="l" defTabSz="342900" rtl="0" eaLnBrk="1" latinLnBrk="0" hangingPunct="1">
              <a:lnSpc>
                <a:spcPct val="120000"/>
              </a:lnSpc>
              <a:spcBef>
                <a:spcPts val="0"/>
              </a:spcBef>
              <a:spcAft>
                <a:spcPts val="450"/>
              </a:spcAft>
              <a:buFont typeface="Arial"/>
              <a:buNone/>
              <a:defRPr kumimoji="1" sz="1050" b="0" i="0" kern="1200">
                <a:solidFill>
                  <a:schemeClr val="tx1"/>
                </a:solidFill>
                <a:latin typeface="Proxima Nova"/>
                <a:ea typeface="+mn-ea"/>
                <a:cs typeface="Proxima Nova"/>
              </a:defRPr>
            </a:lvl3pPr>
            <a:lvl4pPr marL="202500" indent="-202500" algn="l" defTabSz="342900" rtl="0" eaLnBrk="1" latinLnBrk="0" hangingPunct="1">
              <a:lnSpc>
                <a:spcPct val="120000"/>
              </a:lnSpc>
              <a:spcBef>
                <a:spcPts val="0"/>
              </a:spcBef>
              <a:spcAft>
                <a:spcPts val="450"/>
              </a:spcAft>
              <a:buClr>
                <a:schemeClr val="bg2"/>
              </a:buClr>
              <a:buFont typeface="Arial"/>
              <a:buChar char="•"/>
              <a:defRPr kumimoji="1" sz="1050" b="0" i="0" kern="1200">
                <a:solidFill>
                  <a:schemeClr val="tx1"/>
                </a:solidFill>
                <a:latin typeface="Proxima Nova"/>
                <a:ea typeface="+mn-ea"/>
                <a:cs typeface="Proxima Nova"/>
              </a:defRPr>
            </a:lvl4pPr>
            <a:lvl5pPr marL="405000" indent="-202500" algn="l" defTabSz="342900" rtl="0" eaLnBrk="1" latinLnBrk="0" hangingPunct="1">
              <a:lnSpc>
                <a:spcPct val="120000"/>
              </a:lnSpc>
              <a:spcBef>
                <a:spcPts val="0"/>
              </a:spcBef>
              <a:spcAft>
                <a:spcPts val="450"/>
              </a:spcAft>
              <a:buClr>
                <a:schemeClr val="bg2"/>
              </a:buClr>
              <a:buFont typeface="Lucida Grande"/>
              <a:buChar char="-"/>
              <a:defRPr kumimoji="1" sz="1050" b="0" i="0" kern="1200">
                <a:solidFill>
                  <a:schemeClr val="tx1"/>
                </a:solidFill>
                <a:latin typeface="Proxima Nova"/>
                <a:ea typeface="+mn-ea"/>
                <a:cs typeface="Proxima Nova"/>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pPr marL="285750" indent="-180000">
              <a:spcAft>
                <a:spcPts val="0"/>
              </a:spcAft>
              <a:buFontTx/>
              <a:buChar char="-"/>
            </a:pPr>
            <a:r>
              <a:rPr lang="en-US" altLang="zh-CN" sz="1500" b="1" dirty="0">
                <a:latin typeface="方正黑体" panose="03000509000000000000" pitchFamily="65" charset="-122"/>
                <a:ea typeface="方正黑体" panose="03000509000000000000" pitchFamily="65" charset="-122"/>
              </a:rPr>
              <a:t>LBS</a:t>
            </a:r>
            <a:r>
              <a:rPr lang="zh-CN" altLang="en-US" sz="1500" b="1" dirty="0">
                <a:latin typeface="方正黑体" panose="03000509000000000000" pitchFamily="65" charset="-122"/>
                <a:ea typeface="方正黑体" panose="03000509000000000000" pitchFamily="65" charset="-122"/>
              </a:rPr>
              <a:t>订舱中可下拉显示</a:t>
            </a:r>
            <a:r>
              <a:rPr lang="en-US" altLang="zh-CN" sz="1500" b="1" dirty="0">
                <a:latin typeface="方正黑体" panose="03000509000000000000" pitchFamily="65" charset="-122"/>
                <a:ea typeface="方正黑体" panose="03000509000000000000" pitchFamily="65" charset="-122"/>
              </a:rPr>
              <a:t>ONE</a:t>
            </a:r>
            <a:r>
              <a:rPr lang="zh-CN" altLang="en-US" sz="1500" b="1" dirty="0">
                <a:latin typeface="方正黑体" panose="03000509000000000000" pitchFamily="65" charset="-122"/>
                <a:ea typeface="方正黑体" panose="03000509000000000000" pitchFamily="65" charset="-122"/>
              </a:rPr>
              <a:t>在当地的签约代理；</a:t>
            </a:r>
            <a:endParaRPr lang="en-US" altLang="zh-CN" sz="1500" b="1" dirty="0">
              <a:latin typeface="方正黑体" panose="03000509000000000000" pitchFamily="65" charset="-122"/>
              <a:ea typeface="方正黑体" panose="03000509000000000000" pitchFamily="65" charset="-122"/>
            </a:endParaRPr>
          </a:p>
          <a:p>
            <a:pPr marL="391500" indent="-285750">
              <a:spcAft>
                <a:spcPts val="0"/>
              </a:spcAft>
              <a:buFont typeface="Wingdings" panose="05000000000000000000" pitchFamily="2" charset="2"/>
              <a:buChar char="u"/>
            </a:pPr>
            <a:r>
              <a:rPr lang="en-US" altLang="zh-CN" sz="1500" b="1" dirty="0">
                <a:latin typeface="Arial" panose="020B0604020202020204" pitchFamily="34" charset="0"/>
                <a:ea typeface="微软雅黑" panose="020B0503020204020204" pitchFamily="34" charset="-122"/>
                <a:cs typeface="Arial" panose="020B0604020202020204" pitchFamily="34" charset="0"/>
              </a:rPr>
              <a:t>ONE signing agent list can be displayed after pull down of “BKG agent”;</a:t>
            </a:r>
          </a:p>
          <a:p>
            <a:pPr marL="285750" indent="-180000">
              <a:spcAft>
                <a:spcPts val="0"/>
              </a:spcAft>
              <a:buFontTx/>
              <a:buChar char="-"/>
            </a:pPr>
            <a:endParaRPr lang="en-US" altLang="zh-CN" sz="1500" b="1" dirty="0">
              <a:latin typeface="+mn-lt"/>
              <a:ea typeface="微软雅黑" panose="020B0503020204020204" pitchFamily="34" charset="-122"/>
            </a:endParaRPr>
          </a:p>
          <a:p>
            <a:pPr marL="285750" indent="-180000">
              <a:spcAft>
                <a:spcPts val="0"/>
              </a:spcAft>
              <a:buFontTx/>
              <a:buChar char="-"/>
            </a:pPr>
            <a:r>
              <a:rPr lang="zh-CN" altLang="en-US" sz="1500" b="1" dirty="0">
                <a:latin typeface="方正黑体" panose="03000509000000000000" pitchFamily="65" charset="-122"/>
                <a:ea typeface="方正黑体" panose="03000509000000000000" pitchFamily="65" charset="-122"/>
              </a:rPr>
              <a:t>选定货代提交后，经</a:t>
            </a:r>
            <a:r>
              <a:rPr lang="en-US" altLang="zh-CN" sz="1500" b="1" dirty="0">
                <a:latin typeface="方正黑体" panose="03000509000000000000" pitchFamily="65" charset="-122"/>
                <a:ea typeface="方正黑体" panose="03000509000000000000" pitchFamily="65" charset="-122"/>
              </a:rPr>
              <a:t>ONE</a:t>
            </a:r>
            <a:r>
              <a:rPr lang="zh-CN" altLang="en-US" sz="1500" b="1" dirty="0">
                <a:latin typeface="方正黑体" panose="03000509000000000000" pitchFamily="65" charset="-122"/>
                <a:ea typeface="方正黑体" panose="03000509000000000000" pitchFamily="65" charset="-122"/>
              </a:rPr>
              <a:t>操作确认，被指定的货代会收到由系统触发的提醒邮件，此票订舱也会同时显示并允许货代在其现有的界面进行操作；</a:t>
            </a:r>
            <a:endParaRPr lang="en-US" altLang="zh-CN" sz="1500" b="1" dirty="0">
              <a:latin typeface="方正黑体" panose="03000509000000000000" pitchFamily="65" charset="-122"/>
              <a:ea typeface="方正黑体" panose="03000509000000000000" pitchFamily="65" charset="-122"/>
            </a:endParaRPr>
          </a:p>
          <a:p>
            <a:pPr marL="391500" indent="-285750">
              <a:spcAft>
                <a:spcPts val="0"/>
              </a:spcAft>
              <a:buFont typeface="Wingdings" panose="05000000000000000000" pitchFamily="2" charset="2"/>
              <a:buChar char="u"/>
            </a:pPr>
            <a:r>
              <a:rPr lang="en-US" altLang="zh-CN" sz="1500" b="1" dirty="0">
                <a:latin typeface="Arial" panose="020B0604020202020204" pitchFamily="34" charset="0"/>
                <a:ea typeface="微软雅黑" panose="020B0503020204020204" pitchFamily="34" charset="-122"/>
                <a:cs typeface="Arial" panose="020B0604020202020204" pitchFamily="34" charset="0"/>
              </a:rPr>
              <a:t>When ONE confirms amendment to BKG agent nomination, the Agent will be delivered an  email notification and this OQ booking can be searched at agent’s UI; </a:t>
            </a:r>
          </a:p>
          <a:p>
            <a:pPr marL="285750" indent="-180000">
              <a:spcAft>
                <a:spcPts val="0"/>
              </a:spcAft>
              <a:buFontTx/>
              <a:buChar char="-"/>
            </a:pPr>
            <a:endParaRPr lang="en-US" altLang="zh-CN" sz="1500" b="1" dirty="0">
              <a:latin typeface="+mn-lt"/>
              <a:ea typeface="微软雅黑" panose="020B0503020204020204" pitchFamily="34" charset="-122"/>
            </a:endParaRPr>
          </a:p>
          <a:p>
            <a:pPr marL="285750" indent="-180000">
              <a:spcAft>
                <a:spcPts val="0"/>
              </a:spcAft>
              <a:buFontTx/>
              <a:buChar char="-"/>
            </a:pPr>
            <a:r>
              <a:rPr lang="zh-CN" altLang="en-US" sz="1500" b="1" dirty="0">
                <a:latin typeface="方正黑体" panose="03000509000000000000" pitchFamily="65" charset="-122"/>
                <a:ea typeface="方正黑体" panose="03000509000000000000" pitchFamily="65" charset="-122"/>
              </a:rPr>
              <a:t>指定了货代的</a:t>
            </a:r>
            <a:r>
              <a:rPr lang="en-US" altLang="zh-CN" sz="1500" b="1" dirty="0">
                <a:latin typeface="方正黑体" panose="03000509000000000000" pitchFamily="65" charset="-122"/>
                <a:ea typeface="方正黑体" panose="03000509000000000000" pitchFamily="65" charset="-122"/>
              </a:rPr>
              <a:t>OQ</a:t>
            </a:r>
            <a:r>
              <a:rPr lang="zh-CN" altLang="en-US" sz="1500" b="1" dirty="0">
                <a:latin typeface="方正黑体" panose="03000509000000000000" pitchFamily="65" charset="-122"/>
                <a:ea typeface="方正黑体" panose="03000509000000000000" pitchFamily="65" charset="-122"/>
              </a:rPr>
              <a:t>订舱，完成出运后</a:t>
            </a:r>
            <a:r>
              <a:rPr lang="en-US" altLang="zh-CN" sz="1500" b="1" dirty="0">
                <a:latin typeface="方正黑体" panose="03000509000000000000" pitchFamily="65" charset="-122"/>
                <a:ea typeface="方正黑体" panose="03000509000000000000" pitchFamily="65" charset="-122"/>
              </a:rPr>
              <a:t>ONE</a:t>
            </a:r>
            <a:r>
              <a:rPr lang="zh-CN" altLang="en-US" sz="1500" b="1" dirty="0">
                <a:latin typeface="方正黑体" panose="03000509000000000000" pitchFamily="65" charset="-122"/>
                <a:ea typeface="方正黑体" panose="03000509000000000000" pitchFamily="65" charset="-122"/>
              </a:rPr>
              <a:t>与货代进行提单签发和运费结算</a:t>
            </a:r>
            <a:endParaRPr lang="en-US" altLang="zh-CN" sz="1500" b="1" dirty="0">
              <a:latin typeface="方正黑体" panose="03000509000000000000" pitchFamily="65" charset="-122"/>
              <a:ea typeface="方正黑体" panose="03000509000000000000" pitchFamily="65" charset="-122"/>
            </a:endParaRPr>
          </a:p>
          <a:p>
            <a:pPr marL="391500" indent="-285750">
              <a:spcAft>
                <a:spcPts val="0"/>
              </a:spcAft>
              <a:buFont typeface="Wingdings" panose="05000000000000000000" pitchFamily="2" charset="2"/>
              <a:buChar char="u"/>
            </a:pPr>
            <a:r>
              <a:rPr lang="en-US" altLang="zh-CN" sz="1500" b="1" dirty="0">
                <a:latin typeface="Arial" panose="020B0604020202020204" pitchFamily="34" charset="0"/>
                <a:ea typeface="微软雅黑" panose="020B0503020204020204" pitchFamily="34" charset="-122"/>
                <a:cs typeface="Arial" panose="020B0604020202020204" pitchFamily="34" charset="0"/>
              </a:rPr>
              <a:t>BL issuance &amp; Freight settlement will be re-directed to BKG agent </a:t>
            </a:r>
            <a:r>
              <a:rPr lang="en-US" altLang="zh-CN" sz="1500" b="1" dirty="0" err="1">
                <a:latin typeface="Arial" panose="020B0604020202020204" pitchFamily="34" charset="0"/>
                <a:ea typeface="微软雅黑" panose="020B0503020204020204" pitchFamily="34" charset="-122"/>
                <a:cs typeface="Arial" panose="020B0604020202020204" pitchFamily="34" charset="0"/>
              </a:rPr>
              <a:t>i</a:t>
            </a:r>
            <a:r>
              <a:rPr lang="en-US" altLang="zh-CN" sz="1500" b="1" dirty="0">
                <a:latin typeface="Arial" panose="020B0604020202020204" pitchFamily="34" charset="0"/>
                <a:ea typeface="微软雅黑" panose="020B0503020204020204" pitchFamily="34" charset="-122"/>
                <a:cs typeface="Arial" panose="020B0604020202020204" pitchFamily="34" charset="0"/>
              </a:rPr>
              <a:t>/o OQ booking customer after export</a:t>
            </a:r>
          </a:p>
          <a:p>
            <a:pPr marL="285750" indent="-180000">
              <a:spcAft>
                <a:spcPts val="0"/>
              </a:spcAft>
              <a:buFontTx/>
              <a:buChar char="-"/>
            </a:pPr>
            <a:endParaRPr lang="en-US" sz="1500" b="1" dirty="0">
              <a:latin typeface="+mn-lt"/>
              <a:ea typeface="微软雅黑" panose="020B0503020204020204" pitchFamily="34" charset="-122"/>
            </a:endParaRPr>
          </a:p>
          <a:p>
            <a:pPr indent="-180000">
              <a:spcAft>
                <a:spcPts val="0"/>
              </a:spcAft>
            </a:pPr>
            <a:endParaRPr lang="en-US" sz="1500" dirty="0">
              <a:latin typeface="+mn-lt"/>
            </a:endParaRPr>
          </a:p>
        </p:txBody>
      </p:sp>
      <p:pic>
        <p:nvPicPr>
          <p:cNvPr id="10" name="图片 9">
            <a:extLst>
              <a:ext uri="{FF2B5EF4-FFF2-40B4-BE49-F238E27FC236}">
                <a16:creationId xmlns:a16="http://schemas.microsoft.com/office/drawing/2014/main" id="{0A596149-CA67-43B8-B5E2-35758A7F906B}"/>
              </a:ext>
            </a:extLst>
          </p:cNvPr>
          <p:cNvPicPr>
            <a:picLocks noChangeAspect="1"/>
          </p:cNvPicPr>
          <p:nvPr/>
        </p:nvPicPr>
        <p:blipFill>
          <a:blip r:embed="rId3"/>
          <a:stretch>
            <a:fillRect/>
          </a:stretch>
        </p:blipFill>
        <p:spPr>
          <a:xfrm>
            <a:off x="206100" y="4048226"/>
            <a:ext cx="6657975" cy="390525"/>
          </a:xfrm>
          <a:prstGeom prst="rect">
            <a:avLst/>
          </a:prstGeom>
        </p:spPr>
      </p:pic>
      <p:sp>
        <p:nvSpPr>
          <p:cNvPr id="11" name="箭头: 左弧形 10">
            <a:extLst>
              <a:ext uri="{FF2B5EF4-FFF2-40B4-BE49-F238E27FC236}">
                <a16:creationId xmlns:a16="http://schemas.microsoft.com/office/drawing/2014/main" id="{FEBBA58E-672C-433B-BC61-8673CDB1239E}"/>
              </a:ext>
            </a:extLst>
          </p:cNvPr>
          <p:cNvSpPr/>
          <p:nvPr/>
        </p:nvSpPr>
        <p:spPr>
          <a:xfrm rot="20613349">
            <a:off x="2255941" y="4480463"/>
            <a:ext cx="1212140" cy="1201087"/>
          </a:xfrm>
          <a:prstGeom prst="curvedRightArrow">
            <a:avLst>
              <a:gd name="adj1" fmla="val 17262"/>
              <a:gd name="adj2" fmla="val 17262"/>
              <a:gd name="adj3" fmla="val 25000"/>
            </a:avLst>
          </a:prstGeom>
          <a:solidFill>
            <a:schemeClr val="bg2"/>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37970280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内容占位符 5" descr="图形用户界面, 文本, 应用程序&#10;&#10;描述已自动生成">
            <a:extLst>
              <a:ext uri="{FF2B5EF4-FFF2-40B4-BE49-F238E27FC236}">
                <a16:creationId xmlns:a16="http://schemas.microsoft.com/office/drawing/2014/main" id="{47E14986-0F55-46B0-BBEA-DB48ABF6ED1C}"/>
              </a:ext>
            </a:extLst>
          </p:cNvPr>
          <p:cNvPicPr>
            <a:picLocks noGrp="1" noChangeAspect="1"/>
          </p:cNvPicPr>
          <p:nvPr>
            <p:ph idx="1"/>
          </p:nvPr>
        </p:nvPicPr>
        <p:blipFill>
          <a:blip r:embed="rId2"/>
          <a:stretch>
            <a:fillRect/>
          </a:stretch>
        </p:blipFill>
        <p:spPr>
          <a:xfrm>
            <a:off x="174546" y="1063423"/>
            <a:ext cx="5285350" cy="3089655"/>
          </a:xfrm>
        </p:spPr>
      </p:pic>
      <p:sp>
        <p:nvSpPr>
          <p:cNvPr id="4" name="灯片编号占位符 3">
            <a:extLst>
              <a:ext uri="{FF2B5EF4-FFF2-40B4-BE49-F238E27FC236}">
                <a16:creationId xmlns:a16="http://schemas.microsoft.com/office/drawing/2014/main" id="{F931DAA9-88BB-46CC-9A21-02DC215090FD}"/>
              </a:ext>
            </a:extLst>
          </p:cNvPr>
          <p:cNvSpPr>
            <a:spLocks noGrp="1"/>
          </p:cNvSpPr>
          <p:nvPr>
            <p:ph type="sldNum" sz="quarter" idx="12"/>
          </p:nvPr>
        </p:nvSpPr>
        <p:spPr/>
        <p:txBody>
          <a:bodyPr/>
          <a:lstStyle/>
          <a:p>
            <a:fld id="{2D3281FA-4AB9-2D49-806F-9BDE89B0B3EB}" type="slidenum">
              <a:rPr lang="en-US" smtClean="0"/>
              <a:pPr/>
              <a:t>15</a:t>
            </a:fld>
            <a:endParaRPr lang="en-US"/>
          </a:p>
        </p:txBody>
      </p:sp>
      <p:pic>
        <p:nvPicPr>
          <p:cNvPr id="5" name="图片 4" descr="图形用户界面, 文本, 应用程序, 表格, 电子邮件, Excel&#10;&#10;描述已自动生成">
            <a:extLst>
              <a:ext uri="{FF2B5EF4-FFF2-40B4-BE49-F238E27FC236}">
                <a16:creationId xmlns:a16="http://schemas.microsoft.com/office/drawing/2014/main" id="{837CD28C-EB27-428B-9623-D6A2F028B609}"/>
              </a:ext>
            </a:extLst>
          </p:cNvPr>
          <p:cNvPicPr>
            <a:picLocks noChangeAspect="1"/>
          </p:cNvPicPr>
          <p:nvPr/>
        </p:nvPicPr>
        <p:blipFill>
          <a:blip r:embed="rId3"/>
          <a:stretch>
            <a:fillRect/>
          </a:stretch>
        </p:blipFill>
        <p:spPr>
          <a:xfrm>
            <a:off x="4075043" y="3551583"/>
            <a:ext cx="5285350" cy="2828493"/>
          </a:xfrm>
          <a:prstGeom prst="rect">
            <a:avLst/>
          </a:prstGeom>
        </p:spPr>
      </p:pic>
      <p:sp>
        <p:nvSpPr>
          <p:cNvPr id="8" name="内容占位符 2">
            <a:extLst>
              <a:ext uri="{FF2B5EF4-FFF2-40B4-BE49-F238E27FC236}">
                <a16:creationId xmlns:a16="http://schemas.microsoft.com/office/drawing/2014/main" id="{0D196E19-7772-4072-B381-5F20D10D7155}"/>
              </a:ext>
            </a:extLst>
          </p:cNvPr>
          <p:cNvSpPr txBox="1">
            <a:spLocks/>
          </p:cNvSpPr>
          <p:nvPr/>
        </p:nvSpPr>
        <p:spPr>
          <a:xfrm>
            <a:off x="5605670" y="1060175"/>
            <a:ext cx="3949494" cy="708264"/>
          </a:xfrm>
          <a:prstGeom prst="rect">
            <a:avLst/>
          </a:prstGeom>
        </p:spPr>
        <p:txBody>
          <a:bodyPr vert="horz" lIns="0" tIns="0" rIns="91440" bIns="45720" rtlCol="0">
            <a:noAutofit/>
          </a:bodyPr>
          <a:lstStyle>
            <a:lvl1pPr marL="0" indent="0" algn="l" defTabSz="342900" rtl="0" eaLnBrk="1" latinLnBrk="0" hangingPunct="1">
              <a:lnSpc>
                <a:spcPct val="100000"/>
              </a:lnSpc>
              <a:spcBef>
                <a:spcPts val="0"/>
              </a:spcBef>
              <a:spcAft>
                <a:spcPts val="900"/>
              </a:spcAft>
              <a:buFont typeface="Arial"/>
              <a:buNone/>
              <a:defRPr kumimoji="1" sz="1650" b="0" i="0" kern="1200">
                <a:solidFill>
                  <a:srgbClr val="BF0B6C"/>
                </a:solidFill>
                <a:latin typeface="Proxima Nova"/>
                <a:ea typeface="+mn-ea"/>
                <a:cs typeface="Proxima Nova"/>
              </a:defRPr>
            </a:lvl1pPr>
            <a:lvl2pPr marL="0" indent="0" algn="l" defTabSz="342900" rtl="0" eaLnBrk="1" latinLnBrk="0" hangingPunct="1">
              <a:lnSpc>
                <a:spcPct val="120000"/>
              </a:lnSpc>
              <a:spcBef>
                <a:spcPts val="0"/>
              </a:spcBef>
              <a:spcAft>
                <a:spcPts val="450"/>
              </a:spcAft>
              <a:buFont typeface="Arial"/>
              <a:buNone/>
              <a:defRPr kumimoji="1" sz="1050" b="0" i="0" kern="1200">
                <a:solidFill>
                  <a:srgbClr val="BF0B6C"/>
                </a:solidFill>
                <a:latin typeface="Proxima Nova"/>
                <a:ea typeface="+mn-ea"/>
                <a:cs typeface="Proxima Nova"/>
              </a:defRPr>
            </a:lvl2pPr>
            <a:lvl3pPr marL="0" indent="0" algn="l" defTabSz="342900" rtl="0" eaLnBrk="1" latinLnBrk="0" hangingPunct="1">
              <a:lnSpc>
                <a:spcPct val="120000"/>
              </a:lnSpc>
              <a:spcBef>
                <a:spcPts val="0"/>
              </a:spcBef>
              <a:spcAft>
                <a:spcPts val="450"/>
              </a:spcAft>
              <a:buFont typeface="Arial"/>
              <a:buNone/>
              <a:defRPr kumimoji="1" sz="1050" b="0" i="0" kern="1200">
                <a:solidFill>
                  <a:schemeClr val="tx1"/>
                </a:solidFill>
                <a:latin typeface="Proxima Nova"/>
                <a:ea typeface="+mn-ea"/>
                <a:cs typeface="Proxima Nova"/>
              </a:defRPr>
            </a:lvl3pPr>
            <a:lvl4pPr marL="202500" indent="-202500" algn="l" defTabSz="342900" rtl="0" eaLnBrk="1" latinLnBrk="0" hangingPunct="1">
              <a:lnSpc>
                <a:spcPct val="120000"/>
              </a:lnSpc>
              <a:spcBef>
                <a:spcPts val="0"/>
              </a:spcBef>
              <a:spcAft>
                <a:spcPts val="450"/>
              </a:spcAft>
              <a:buClr>
                <a:schemeClr val="bg2"/>
              </a:buClr>
              <a:buFont typeface="Arial"/>
              <a:buChar char="•"/>
              <a:defRPr kumimoji="1" sz="1050" b="0" i="0" kern="1200">
                <a:solidFill>
                  <a:schemeClr val="tx1"/>
                </a:solidFill>
                <a:latin typeface="Proxima Nova"/>
                <a:ea typeface="+mn-ea"/>
                <a:cs typeface="Proxima Nova"/>
              </a:defRPr>
            </a:lvl4pPr>
            <a:lvl5pPr marL="405000" indent="-202500" algn="l" defTabSz="342900" rtl="0" eaLnBrk="1" latinLnBrk="0" hangingPunct="1">
              <a:lnSpc>
                <a:spcPct val="120000"/>
              </a:lnSpc>
              <a:spcBef>
                <a:spcPts val="0"/>
              </a:spcBef>
              <a:spcAft>
                <a:spcPts val="450"/>
              </a:spcAft>
              <a:buClr>
                <a:schemeClr val="bg2"/>
              </a:buClr>
              <a:buFont typeface="Lucida Grande"/>
              <a:buChar char="-"/>
              <a:defRPr kumimoji="1" sz="1050" b="0" i="0" kern="1200">
                <a:solidFill>
                  <a:schemeClr val="tx1"/>
                </a:solidFill>
                <a:latin typeface="Proxima Nova"/>
                <a:ea typeface="+mn-ea"/>
                <a:cs typeface="Proxima Nova"/>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pPr marL="285750" indent="-180000">
              <a:spcAft>
                <a:spcPts val="0"/>
              </a:spcAft>
              <a:buFontTx/>
              <a:buChar char="-"/>
            </a:pPr>
            <a:r>
              <a:rPr lang="zh-CN" altLang="en-US" sz="1500" b="1" dirty="0">
                <a:latin typeface="方正黑体" panose="03000509000000000000" pitchFamily="65" charset="-122"/>
                <a:ea typeface="方正黑体" panose="03000509000000000000" pitchFamily="65" charset="-122"/>
              </a:rPr>
              <a:t>代理被指定的通知邮件样本</a:t>
            </a:r>
            <a:endParaRPr lang="en-US" altLang="zh-CN" sz="1500" b="1" dirty="0">
              <a:latin typeface="方正黑体" panose="03000509000000000000" pitchFamily="65" charset="-122"/>
              <a:ea typeface="方正黑体" panose="03000509000000000000" pitchFamily="65" charset="-122"/>
            </a:endParaRPr>
          </a:p>
          <a:p>
            <a:pPr marL="391500" indent="-285750">
              <a:spcAft>
                <a:spcPts val="0"/>
              </a:spcAft>
              <a:buFont typeface="Wingdings" panose="05000000000000000000" pitchFamily="2" charset="2"/>
              <a:buChar char="u"/>
            </a:pPr>
            <a:r>
              <a:rPr lang="en-US" altLang="zh-CN" sz="1500" b="1" dirty="0">
                <a:latin typeface="Arial" panose="020B0604020202020204" pitchFamily="34" charset="0"/>
                <a:ea typeface="微软雅黑" panose="020B0503020204020204" pitchFamily="34" charset="-122"/>
                <a:cs typeface="Arial" panose="020B0604020202020204" pitchFamily="34" charset="0"/>
              </a:rPr>
              <a:t>The sample of alert message when BKG agent be nominated</a:t>
            </a:r>
          </a:p>
          <a:p>
            <a:pPr marL="391500" indent="-285750">
              <a:spcAft>
                <a:spcPts val="0"/>
              </a:spcAft>
              <a:buFont typeface="Wingdings" panose="05000000000000000000" pitchFamily="2" charset="2"/>
              <a:buChar char="u"/>
            </a:pPr>
            <a:endParaRPr lang="en-US" altLang="zh-CN" sz="1500" b="1" dirty="0">
              <a:latin typeface="+mn-lt"/>
              <a:ea typeface="微软雅黑" panose="020B0503020204020204" pitchFamily="34" charset="-122"/>
            </a:endParaRPr>
          </a:p>
          <a:p>
            <a:pPr marL="391500" indent="-285750">
              <a:spcAft>
                <a:spcPts val="0"/>
              </a:spcAft>
              <a:buFont typeface="Wingdings" panose="05000000000000000000" pitchFamily="2" charset="2"/>
              <a:buChar char="u"/>
            </a:pPr>
            <a:endParaRPr lang="en-US" altLang="zh-CN" sz="1500" b="1" dirty="0">
              <a:latin typeface="+mn-lt"/>
              <a:ea typeface="微软雅黑" panose="020B0503020204020204" pitchFamily="34" charset="-122"/>
            </a:endParaRPr>
          </a:p>
          <a:p>
            <a:pPr marL="391500" indent="-285750">
              <a:spcAft>
                <a:spcPts val="0"/>
              </a:spcAft>
              <a:buFont typeface="Wingdings" panose="05000000000000000000" pitchFamily="2" charset="2"/>
              <a:buChar char="u"/>
            </a:pPr>
            <a:endParaRPr lang="en-US" altLang="zh-CN" sz="1500" b="1" dirty="0">
              <a:latin typeface="+mn-lt"/>
              <a:ea typeface="微软雅黑" panose="020B0503020204020204" pitchFamily="34" charset="-122"/>
            </a:endParaRPr>
          </a:p>
          <a:p>
            <a:pPr marL="105750">
              <a:spcAft>
                <a:spcPts val="0"/>
              </a:spcAft>
            </a:pPr>
            <a:endParaRPr lang="en-US" altLang="zh-CN" sz="1500" b="1" dirty="0">
              <a:latin typeface="+mn-lt"/>
              <a:ea typeface="微软雅黑" panose="020B0503020204020204" pitchFamily="34" charset="-122"/>
            </a:endParaRPr>
          </a:p>
          <a:p>
            <a:pPr marL="391500" indent="-285750">
              <a:spcAft>
                <a:spcPts val="0"/>
              </a:spcAft>
              <a:buFont typeface="Wingdings" panose="05000000000000000000" pitchFamily="2" charset="2"/>
              <a:buChar char="u"/>
            </a:pPr>
            <a:endParaRPr lang="en-US" altLang="zh-CN" sz="1500" b="1" dirty="0">
              <a:latin typeface="+mn-lt"/>
              <a:ea typeface="微软雅黑" panose="020B0503020204020204" pitchFamily="34" charset="-122"/>
            </a:endParaRPr>
          </a:p>
          <a:p>
            <a:pPr marL="285750" indent="-180000">
              <a:spcAft>
                <a:spcPts val="0"/>
              </a:spcAft>
              <a:buFontTx/>
              <a:buChar char="-"/>
            </a:pPr>
            <a:r>
              <a:rPr lang="zh-CN" altLang="en-US" sz="1500" b="1" dirty="0">
                <a:latin typeface="方正黑体" panose="03000509000000000000" pitchFamily="65" charset="-122"/>
                <a:ea typeface="方正黑体" panose="03000509000000000000" pitchFamily="65" charset="-122"/>
              </a:rPr>
              <a:t>代理界面显示</a:t>
            </a:r>
            <a:endParaRPr lang="en-US" altLang="zh-CN" sz="1500" b="1" dirty="0">
              <a:latin typeface="方正黑体" panose="03000509000000000000" pitchFamily="65" charset="-122"/>
              <a:ea typeface="方正黑体" panose="03000509000000000000" pitchFamily="65" charset="-122"/>
            </a:endParaRPr>
          </a:p>
          <a:p>
            <a:pPr marL="391500" indent="-285750">
              <a:spcAft>
                <a:spcPts val="0"/>
              </a:spcAft>
              <a:buFont typeface="Wingdings" panose="05000000000000000000" pitchFamily="2" charset="2"/>
              <a:buChar char="u"/>
            </a:pPr>
            <a:r>
              <a:rPr lang="en-US" sz="1500" b="1" dirty="0">
                <a:latin typeface="Arial" panose="020B0604020202020204" pitchFamily="34" charset="0"/>
                <a:ea typeface="微软雅黑" panose="020B0503020204020204" pitchFamily="34" charset="-122"/>
                <a:cs typeface="Arial" panose="020B0604020202020204" pitchFamily="34" charset="0"/>
              </a:rPr>
              <a:t>OQ booking to be displayed to the UI of the agent</a:t>
            </a:r>
          </a:p>
          <a:p>
            <a:pPr indent="-180000">
              <a:spcAft>
                <a:spcPts val="0"/>
              </a:spcAft>
            </a:pPr>
            <a:endParaRPr lang="en-US" sz="1500" dirty="0">
              <a:latin typeface="+mn-lt"/>
            </a:endParaRPr>
          </a:p>
        </p:txBody>
      </p:sp>
      <p:sp>
        <p:nvSpPr>
          <p:cNvPr id="9" name="标题 1">
            <a:extLst>
              <a:ext uri="{FF2B5EF4-FFF2-40B4-BE49-F238E27FC236}">
                <a16:creationId xmlns:a16="http://schemas.microsoft.com/office/drawing/2014/main" id="{22548E34-132D-43BF-9138-7F378ABA9078}"/>
              </a:ext>
            </a:extLst>
          </p:cNvPr>
          <p:cNvSpPr txBox="1">
            <a:spLocks/>
          </p:cNvSpPr>
          <p:nvPr/>
        </p:nvSpPr>
        <p:spPr>
          <a:xfrm>
            <a:off x="348456" y="62496"/>
            <a:ext cx="9209088" cy="844550"/>
          </a:xfrm>
          <a:prstGeom prst="rect">
            <a:avLst/>
          </a:prstGeom>
        </p:spPr>
        <p:txBody>
          <a:bodyPr vert="horz" lIns="0" tIns="45720" rIns="91440" bIns="45720" rtlCol="0" anchor="ctr">
            <a:noAutofit/>
          </a:bodyPr>
          <a:lstStyle>
            <a:lvl1pPr algn="l" defTabSz="342900" rtl="0" eaLnBrk="1" latinLnBrk="0" hangingPunct="1">
              <a:spcBef>
                <a:spcPct val="0"/>
              </a:spcBef>
              <a:buNone/>
              <a:defRPr kumimoji="1" sz="2800" b="0" i="0" kern="1200" cap="none" spc="75" baseline="0">
                <a:solidFill>
                  <a:srgbClr val="BF0B6C"/>
                </a:solidFill>
                <a:latin typeface="HGｺﾞｼｯｸM" panose="020B0609000000000000" pitchFamily="49" charset="-128"/>
                <a:ea typeface="HGｺﾞｼｯｸM" panose="020B0609000000000000" pitchFamily="49" charset="-128"/>
                <a:cs typeface="Proxima Nova"/>
              </a:defRPr>
            </a:lvl1pPr>
          </a:lstStyle>
          <a:p>
            <a:r>
              <a:rPr lang="en-US" altLang="zh-CN" sz="2600" b="1" dirty="0">
                <a:latin typeface="方正黑体" panose="03000509000000000000" pitchFamily="65" charset="-122"/>
                <a:ea typeface="方正黑体" panose="03000509000000000000" pitchFamily="65" charset="-122"/>
              </a:rPr>
              <a:t>LBS</a:t>
            </a:r>
            <a:r>
              <a:rPr lang="zh-CN" altLang="en-US" sz="2600" b="1" dirty="0">
                <a:latin typeface="方正黑体" panose="03000509000000000000" pitchFamily="65" charset="-122"/>
                <a:ea typeface="方正黑体" panose="03000509000000000000" pitchFamily="65" charset="-122"/>
              </a:rPr>
              <a:t>操作提要</a:t>
            </a:r>
            <a:r>
              <a:rPr lang="en-US" altLang="zh-CN" sz="2600" b="1" dirty="0">
                <a:latin typeface="方正黑体" panose="03000509000000000000" pitchFamily="65" charset="-122"/>
                <a:ea typeface="方正黑体" panose="03000509000000000000" pitchFamily="65" charset="-122"/>
              </a:rPr>
              <a:t>-</a:t>
            </a:r>
            <a:r>
              <a:rPr lang="zh-CN" altLang="en-US" sz="2600" b="1" dirty="0">
                <a:latin typeface="方正黑体" panose="03000509000000000000" pitchFamily="65" charset="-122"/>
                <a:ea typeface="方正黑体" panose="03000509000000000000" pitchFamily="65" charset="-122"/>
              </a:rPr>
              <a:t>货代指定</a:t>
            </a:r>
            <a:endParaRPr lang="en-US" altLang="zh-CN" sz="2600" b="1" dirty="0">
              <a:latin typeface="方正黑体" panose="03000509000000000000" pitchFamily="65" charset="-122"/>
              <a:ea typeface="方正黑体" panose="03000509000000000000" pitchFamily="65" charset="-122"/>
            </a:endParaRPr>
          </a:p>
          <a:p>
            <a:r>
              <a:rPr lang="en-US" altLang="zh-CN" sz="2600" b="1" dirty="0">
                <a:latin typeface="Arial" panose="020B0604020202020204" pitchFamily="34" charset="0"/>
                <a:cs typeface="Arial" panose="020B0604020202020204" pitchFamily="34" charset="0"/>
              </a:rPr>
              <a:t>Description of LBS – BKG agent nomination</a:t>
            </a:r>
            <a:endParaRPr lang="en-US" sz="2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32668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69D8C456-AD7E-4E8F-8564-A69E3822C344}"/>
              </a:ext>
            </a:extLst>
          </p:cNvPr>
          <p:cNvSpPr>
            <a:spLocks noGrp="1"/>
          </p:cNvSpPr>
          <p:nvPr>
            <p:ph type="sldNum" sz="quarter" idx="12"/>
          </p:nvPr>
        </p:nvSpPr>
        <p:spPr>
          <a:xfrm>
            <a:off x="7574752" y="6647544"/>
            <a:ext cx="2311400" cy="196641"/>
          </a:xfrm>
        </p:spPr>
        <p:txBody>
          <a:bodyPr anchor="ctr">
            <a:normAutofit/>
          </a:bodyPr>
          <a:lstStyle/>
          <a:p>
            <a:pPr>
              <a:spcAft>
                <a:spcPts val="600"/>
              </a:spcAft>
            </a:pPr>
            <a:fld id="{2D3281FA-4AB9-2D49-806F-9BDE89B0B3EB}" type="slidenum">
              <a:rPr lang="en-US" smtClean="0"/>
              <a:pPr>
                <a:spcAft>
                  <a:spcPts val="600"/>
                </a:spcAft>
              </a:pPr>
              <a:t>16</a:t>
            </a:fld>
            <a:endParaRPr lang="en-US"/>
          </a:p>
        </p:txBody>
      </p:sp>
      <p:pic>
        <p:nvPicPr>
          <p:cNvPr id="5" name="内容占位符 4" descr="图形用户界面, 应用程序, Word&#10;&#10;描述已自动生成">
            <a:extLst>
              <a:ext uri="{FF2B5EF4-FFF2-40B4-BE49-F238E27FC236}">
                <a16:creationId xmlns:a16="http://schemas.microsoft.com/office/drawing/2014/main" id="{01675319-F103-4840-BAE5-08D965572313}"/>
              </a:ext>
            </a:extLst>
          </p:cNvPr>
          <p:cNvPicPr>
            <a:picLocks noGrp="1"/>
          </p:cNvPicPr>
          <p:nvPr>
            <p:ph sz="quarter" idx="14"/>
          </p:nvPr>
        </p:nvPicPr>
        <p:blipFill>
          <a:blip r:embed="rId2"/>
          <a:stretch>
            <a:fillRect/>
          </a:stretch>
        </p:blipFill>
        <p:spPr>
          <a:xfrm>
            <a:off x="346075" y="1912534"/>
            <a:ext cx="9213850" cy="2270478"/>
          </a:xfrm>
          <a:prstGeom prst="rect">
            <a:avLst/>
          </a:prstGeom>
          <a:noFill/>
        </p:spPr>
      </p:pic>
      <p:sp>
        <p:nvSpPr>
          <p:cNvPr id="8" name="标题 1">
            <a:extLst>
              <a:ext uri="{FF2B5EF4-FFF2-40B4-BE49-F238E27FC236}">
                <a16:creationId xmlns:a16="http://schemas.microsoft.com/office/drawing/2014/main" id="{83B5CAE2-165F-4DE6-9BC2-59519B0CB483}"/>
              </a:ext>
            </a:extLst>
          </p:cNvPr>
          <p:cNvSpPr txBox="1">
            <a:spLocks noGrp="1"/>
          </p:cNvSpPr>
          <p:nvPr>
            <p:ph type="title"/>
          </p:nvPr>
        </p:nvSpPr>
        <p:spPr>
          <a:xfrm>
            <a:off x="346075" y="68263"/>
            <a:ext cx="9209088" cy="844550"/>
          </a:xfrm>
          <a:prstGeom prst="rect">
            <a:avLst/>
          </a:prstGeom>
        </p:spPr>
        <p:txBody>
          <a:bodyPr vert="horz" lIns="0" tIns="45720" rIns="91440" bIns="45720" rtlCol="0" anchor="ctr">
            <a:noAutofit/>
          </a:bodyPr>
          <a:lstStyle>
            <a:lvl1pPr algn="l" defTabSz="342900" rtl="0" eaLnBrk="1" latinLnBrk="0" hangingPunct="1">
              <a:spcBef>
                <a:spcPct val="0"/>
              </a:spcBef>
              <a:buNone/>
              <a:defRPr kumimoji="1" sz="2800" b="0" i="0" kern="1200" cap="none" spc="75" baseline="0">
                <a:solidFill>
                  <a:srgbClr val="BF0B6C"/>
                </a:solidFill>
                <a:latin typeface="HGｺﾞｼｯｸM" panose="020B0609000000000000" pitchFamily="49" charset="-128"/>
                <a:ea typeface="HGｺﾞｼｯｸM" panose="020B0609000000000000" pitchFamily="49" charset="-128"/>
                <a:cs typeface="Proxima Nova"/>
              </a:defRPr>
            </a:lvl1pPr>
          </a:lstStyle>
          <a:p>
            <a:r>
              <a:rPr lang="en-US" altLang="zh-CN" sz="2600" b="1" dirty="0">
                <a:latin typeface="方正黑体" panose="03000509000000000000" pitchFamily="65" charset="-122"/>
                <a:ea typeface="方正黑体" panose="03000509000000000000" pitchFamily="65" charset="-122"/>
              </a:rPr>
              <a:t>LBS</a:t>
            </a:r>
            <a:r>
              <a:rPr lang="zh-CN" altLang="en-US" sz="2600" b="1" dirty="0">
                <a:latin typeface="方正黑体" panose="03000509000000000000" pitchFamily="65" charset="-122"/>
                <a:ea typeface="方正黑体" panose="03000509000000000000" pitchFamily="65" charset="-122"/>
              </a:rPr>
              <a:t>操作提要</a:t>
            </a:r>
            <a:r>
              <a:rPr lang="en-US" altLang="zh-CN" sz="2600" b="1" dirty="0">
                <a:latin typeface="方正黑体" panose="03000509000000000000" pitchFamily="65" charset="-122"/>
                <a:ea typeface="方正黑体" panose="03000509000000000000" pitchFamily="65" charset="-122"/>
              </a:rPr>
              <a:t>-</a:t>
            </a:r>
            <a:r>
              <a:rPr lang="zh-CN" altLang="en-US" sz="2600" b="1" dirty="0">
                <a:latin typeface="方正黑体" panose="03000509000000000000" pitchFamily="65" charset="-122"/>
                <a:ea typeface="方正黑体" panose="03000509000000000000" pitchFamily="65" charset="-122"/>
              </a:rPr>
              <a:t>货代指定</a:t>
            </a:r>
            <a:endParaRPr lang="en-US" altLang="zh-CN" sz="2600" b="1" dirty="0">
              <a:latin typeface="方正黑体" panose="03000509000000000000" pitchFamily="65" charset="-122"/>
              <a:ea typeface="方正黑体" panose="03000509000000000000" pitchFamily="65" charset="-122"/>
            </a:endParaRPr>
          </a:p>
          <a:p>
            <a:r>
              <a:rPr lang="en-US" altLang="zh-CN" sz="2600" b="1" dirty="0">
                <a:latin typeface="Arial" panose="020B0604020202020204" pitchFamily="34" charset="0"/>
                <a:cs typeface="Arial" panose="020B0604020202020204" pitchFamily="34" charset="0"/>
              </a:rPr>
              <a:t>Description of LBS – BKG agent nomination</a:t>
            </a:r>
            <a:endParaRPr lang="en-US" sz="2600" b="1" dirty="0">
              <a:latin typeface="Arial" panose="020B0604020202020204" pitchFamily="34" charset="0"/>
              <a:cs typeface="Arial" panose="020B0604020202020204" pitchFamily="34" charset="0"/>
            </a:endParaRPr>
          </a:p>
        </p:txBody>
      </p:sp>
      <p:sp>
        <p:nvSpPr>
          <p:cNvPr id="9" name="内容占位符 2">
            <a:extLst>
              <a:ext uri="{FF2B5EF4-FFF2-40B4-BE49-F238E27FC236}">
                <a16:creationId xmlns:a16="http://schemas.microsoft.com/office/drawing/2014/main" id="{E36FCEED-9E34-4F74-8643-CA4616F31F3E}"/>
              </a:ext>
            </a:extLst>
          </p:cNvPr>
          <p:cNvSpPr txBox="1">
            <a:spLocks noGrp="1"/>
          </p:cNvSpPr>
          <p:nvPr>
            <p:ph sz="quarter" idx="13"/>
          </p:nvPr>
        </p:nvSpPr>
        <p:spPr>
          <a:xfrm>
            <a:off x="346075" y="1027383"/>
            <a:ext cx="9213850" cy="541338"/>
          </a:xfrm>
          <a:prstGeom prst="rect">
            <a:avLst/>
          </a:prstGeom>
        </p:spPr>
        <p:txBody>
          <a:bodyPr vert="horz" lIns="0" tIns="0" rIns="91440" bIns="45720" rtlCol="0">
            <a:noAutofit/>
          </a:bodyPr>
          <a:lstStyle>
            <a:lvl1pPr marL="0" indent="0" algn="l" defTabSz="342900" rtl="0" eaLnBrk="1" latinLnBrk="0" hangingPunct="1">
              <a:lnSpc>
                <a:spcPct val="100000"/>
              </a:lnSpc>
              <a:spcBef>
                <a:spcPts val="0"/>
              </a:spcBef>
              <a:spcAft>
                <a:spcPts val="900"/>
              </a:spcAft>
              <a:buFont typeface="Arial"/>
              <a:buNone/>
              <a:defRPr kumimoji="1" sz="1650" b="0" i="0" kern="1200">
                <a:solidFill>
                  <a:srgbClr val="BF0B6C"/>
                </a:solidFill>
                <a:latin typeface="Proxima Nova"/>
                <a:ea typeface="+mn-ea"/>
                <a:cs typeface="Proxima Nova"/>
              </a:defRPr>
            </a:lvl1pPr>
            <a:lvl2pPr marL="0" indent="0" algn="l" defTabSz="342900" rtl="0" eaLnBrk="1" latinLnBrk="0" hangingPunct="1">
              <a:lnSpc>
                <a:spcPct val="120000"/>
              </a:lnSpc>
              <a:spcBef>
                <a:spcPts val="0"/>
              </a:spcBef>
              <a:spcAft>
                <a:spcPts val="450"/>
              </a:spcAft>
              <a:buFont typeface="Arial"/>
              <a:buNone/>
              <a:defRPr kumimoji="1" sz="1050" b="0" i="0" kern="1200">
                <a:solidFill>
                  <a:srgbClr val="BF0B6C"/>
                </a:solidFill>
                <a:latin typeface="Proxima Nova"/>
                <a:ea typeface="+mn-ea"/>
                <a:cs typeface="Proxima Nova"/>
              </a:defRPr>
            </a:lvl2pPr>
            <a:lvl3pPr marL="0" indent="0" algn="l" defTabSz="342900" rtl="0" eaLnBrk="1" latinLnBrk="0" hangingPunct="1">
              <a:lnSpc>
                <a:spcPct val="120000"/>
              </a:lnSpc>
              <a:spcBef>
                <a:spcPts val="0"/>
              </a:spcBef>
              <a:spcAft>
                <a:spcPts val="450"/>
              </a:spcAft>
              <a:buFont typeface="Arial"/>
              <a:buNone/>
              <a:defRPr kumimoji="1" sz="1050" b="0" i="0" kern="1200">
                <a:solidFill>
                  <a:schemeClr val="tx1"/>
                </a:solidFill>
                <a:latin typeface="Proxima Nova"/>
                <a:ea typeface="+mn-ea"/>
                <a:cs typeface="Proxima Nova"/>
              </a:defRPr>
            </a:lvl3pPr>
            <a:lvl4pPr marL="202500" indent="-202500" algn="l" defTabSz="342900" rtl="0" eaLnBrk="1" latinLnBrk="0" hangingPunct="1">
              <a:lnSpc>
                <a:spcPct val="120000"/>
              </a:lnSpc>
              <a:spcBef>
                <a:spcPts val="0"/>
              </a:spcBef>
              <a:spcAft>
                <a:spcPts val="450"/>
              </a:spcAft>
              <a:buClr>
                <a:schemeClr val="bg2"/>
              </a:buClr>
              <a:buFont typeface="Arial"/>
              <a:buChar char="•"/>
              <a:defRPr kumimoji="1" sz="1050" b="0" i="0" kern="1200">
                <a:solidFill>
                  <a:schemeClr val="tx1"/>
                </a:solidFill>
                <a:latin typeface="Proxima Nova"/>
                <a:ea typeface="+mn-ea"/>
                <a:cs typeface="Proxima Nova"/>
              </a:defRPr>
            </a:lvl4pPr>
            <a:lvl5pPr marL="405000" indent="-202500" algn="l" defTabSz="342900" rtl="0" eaLnBrk="1" latinLnBrk="0" hangingPunct="1">
              <a:lnSpc>
                <a:spcPct val="120000"/>
              </a:lnSpc>
              <a:spcBef>
                <a:spcPts val="0"/>
              </a:spcBef>
              <a:spcAft>
                <a:spcPts val="450"/>
              </a:spcAft>
              <a:buClr>
                <a:schemeClr val="bg2"/>
              </a:buClr>
              <a:buFont typeface="Lucida Grande"/>
              <a:buChar char="-"/>
              <a:defRPr kumimoji="1" sz="1050" b="0" i="0" kern="1200">
                <a:solidFill>
                  <a:schemeClr val="tx1"/>
                </a:solidFill>
                <a:latin typeface="Proxima Nova"/>
                <a:ea typeface="+mn-ea"/>
                <a:cs typeface="Proxima Nova"/>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pPr marL="285750" indent="-180000">
              <a:spcAft>
                <a:spcPts val="0"/>
              </a:spcAft>
              <a:buFontTx/>
              <a:buChar char="-"/>
            </a:pPr>
            <a:r>
              <a:rPr lang="zh-CN" altLang="en-US" sz="1500" b="1" dirty="0">
                <a:latin typeface="方正黑体" panose="03000509000000000000" pitchFamily="65" charset="-122"/>
                <a:ea typeface="方正黑体" panose="03000509000000000000" pitchFamily="65" charset="-122"/>
              </a:rPr>
              <a:t>在货代的操作界面，对</a:t>
            </a:r>
            <a:r>
              <a:rPr lang="en-US" altLang="zh-CN" sz="1500" b="1" dirty="0">
                <a:latin typeface="方正黑体" panose="03000509000000000000" pitchFamily="65" charset="-122"/>
                <a:ea typeface="方正黑体" panose="03000509000000000000" pitchFamily="65" charset="-122"/>
              </a:rPr>
              <a:t>OQ</a:t>
            </a:r>
            <a:r>
              <a:rPr lang="zh-CN" altLang="en-US" sz="1500" b="1" dirty="0">
                <a:latin typeface="方正黑体" panose="03000509000000000000" pitchFamily="65" charset="-122"/>
                <a:ea typeface="方正黑体" panose="03000509000000000000" pitchFamily="65" charset="-122"/>
              </a:rPr>
              <a:t>客人指定可以通过新增的操作键“拒绝散客指定订舱”完成货代信息的清空，务必不要直接使用“作废” ；</a:t>
            </a:r>
            <a:endParaRPr lang="en-US" altLang="zh-CN" sz="1500" b="1" dirty="0">
              <a:latin typeface="方正黑体" panose="03000509000000000000" pitchFamily="65" charset="-122"/>
              <a:ea typeface="方正黑体" panose="03000509000000000000" pitchFamily="65" charset="-122"/>
            </a:endParaRPr>
          </a:p>
          <a:p>
            <a:pPr marL="391500" indent="-285750">
              <a:spcAft>
                <a:spcPts val="0"/>
              </a:spcAft>
              <a:buFont typeface="Wingdings" panose="05000000000000000000" pitchFamily="2" charset="2"/>
              <a:buChar char="u"/>
            </a:pPr>
            <a:r>
              <a:rPr lang="en-US" altLang="zh-CN" sz="1500" b="1" dirty="0">
                <a:latin typeface="Arial" panose="020B0604020202020204" pitchFamily="34" charset="0"/>
                <a:ea typeface="微软雅黑" panose="020B0503020204020204" pitchFamily="34" charset="-122"/>
                <a:cs typeface="Arial" panose="020B0604020202020204" pitchFamily="34" charset="0"/>
              </a:rPr>
              <a:t>Booking agent may tick newly added button “decline nomination” from their UI on base of their business justification, cancel directly is not proper action to refuse the nomination</a:t>
            </a:r>
          </a:p>
          <a:p>
            <a:pPr marL="391500" indent="-285750">
              <a:spcAft>
                <a:spcPts val="0"/>
              </a:spcAft>
              <a:buFont typeface="Wingdings" panose="05000000000000000000" pitchFamily="2" charset="2"/>
              <a:buChar char="u"/>
            </a:pPr>
            <a:endParaRPr lang="en-US" altLang="zh-CN" sz="1500" b="1" dirty="0">
              <a:latin typeface="+mn-lt"/>
              <a:ea typeface="微软雅黑" panose="020B0503020204020204" pitchFamily="34" charset="-122"/>
            </a:endParaRPr>
          </a:p>
          <a:p>
            <a:pPr marL="285750" indent="-180000">
              <a:spcAft>
                <a:spcPts val="0"/>
              </a:spcAft>
              <a:buFontTx/>
              <a:buChar char="-"/>
            </a:pPr>
            <a:endParaRPr lang="en-US" altLang="zh-CN" sz="1500" b="1" dirty="0">
              <a:latin typeface="+mn-lt"/>
              <a:ea typeface="微软雅黑" panose="020B0503020204020204" pitchFamily="34" charset="-122"/>
            </a:endParaRPr>
          </a:p>
          <a:p>
            <a:pPr marL="285750" indent="-180000">
              <a:spcAft>
                <a:spcPts val="0"/>
              </a:spcAft>
              <a:buFontTx/>
              <a:buChar char="-"/>
            </a:pPr>
            <a:endParaRPr lang="en-US" sz="1500" b="1" dirty="0">
              <a:latin typeface="+mn-lt"/>
              <a:ea typeface="微软雅黑" panose="020B0503020204020204" pitchFamily="34" charset="-122"/>
            </a:endParaRPr>
          </a:p>
          <a:p>
            <a:pPr indent="-180000">
              <a:spcAft>
                <a:spcPts val="0"/>
              </a:spcAft>
            </a:pPr>
            <a:endParaRPr lang="en-US" sz="1500" dirty="0">
              <a:latin typeface="+mn-lt"/>
            </a:endParaRPr>
          </a:p>
        </p:txBody>
      </p:sp>
      <p:sp>
        <p:nvSpPr>
          <p:cNvPr id="11" name="文本框 10">
            <a:extLst>
              <a:ext uri="{FF2B5EF4-FFF2-40B4-BE49-F238E27FC236}">
                <a16:creationId xmlns:a16="http://schemas.microsoft.com/office/drawing/2014/main" id="{5D1E3569-B21C-4345-9188-E526F56F5591}"/>
              </a:ext>
            </a:extLst>
          </p:cNvPr>
          <p:cNvSpPr txBox="1"/>
          <p:nvPr/>
        </p:nvSpPr>
        <p:spPr>
          <a:xfrm>
            <a:off x="140677" y="5322785"/>
            <a:ext cx="9566031" cy="1169551"/>
          </a:xfrm>
          <a:prstGeom prst="rect">
            <a:avLst/>
          </a:prstGeom>
          <a:noFill/>
        </p:spPr>
        <p:txBody>
          <a:bodyPr wrap="square">
            <a:spAutoFit/>
          </a:bodyPr>
          <a:lstStyle/>
          <a:p>
            <a:pPr marL="533400"/>
            <a:r>
              <a:rPr lang="en-US" altLang="zh-CN" sz="1400" dirty="0">
                <a:effectLst/>
                <a:latin typeface="方正黑体" panose="03000509000000000000" pitchFamily="65" charset="-122"/>
                <a:ea typeface="方正黑体" panose="03000509000000000000" pitchFamily="65" charset="-122"/>
                <a:cs typeface="宋体" panose="02010600030101010101" pitchFamily="2" charset="-122"/>
              </a:rPr>
              <a:t>subject</a:t>
            </a:r>
            <a:r>
              <a:rPr lang="zh-CN" altLang="zh-CN" sz="1400" dirty="0">
                <a:effectLst/>
                <a:latin typeface="方正黑体" panose="03000509000000000000" pitchFamily="65" charset="-122"/>
                <a:ea typeface="方正黑体" panose="03000509000000000000" pitchFamily="65" charset="-122"/>
                <a:cs typeface="宋体" panose="02010600030101010101" pitchFamily="2" charset="-122"/>
              </a:rPr>
              <a:t>： 货代指定被移除</a:t>
            </a:r>
            <a:r>
              <a:rPr lang="en-US" altLang="zh-CN" sz="1400" dirty="0">
                <a:effectLst/>
                <a:latin typeface="方正黑体" panose="03000509000000000000" pitchFamily="65" charset="-122"/>
                <a:ea typeface="方正黑体" panose="03000509000000000000" pitchFamily="65" charset="-122"/>
                <a:cs typeface="宋体" panose="02010600030101010101" pitchFamily="2" charset="-122"/>
              </a:rPr>
              <a:t>/The designated booking agent removed</a:t>
            </a:r>
            <a:endParaRPr lang="zh-CN" altLang="zh-CN" sz="1400" dirty="0">
              <a:effectLst/>
              <a:latin typeface="方正黑体" panose="03000509000000000000" pitchFamily="65" charset="-122"/>
              <a:ea typeface="方正黑体" panose="03000509000000000000" pitchFamily="65" charset="-122"/>
              <a:cs typeface="宋体" panose="02010600030101010101" pitchFamily="2" charset="-122"/>
            </a:endParaRPr>
          </a:p>
          <a:p>
            <a:pPr marL="457200"/>
            <a:r>
              <a:rPr lang="en-US" altLang="zh-CN" sz="1400" dirty="0">
                <a:effectLst/>
                <a:latin typeface="方正黑体" panose="03000509000000000000" pitchFamily="65" charset="-122"/>
                <a:ea typeface="方正黑体" panose="03000509000000000000" pitchFamily="65" charset="-122"/>
                <a:cs typeface="宋体" panose="02010600030101010101" pitchFamily="2" charset="-122"/>
              </a:rPr>
              <a:t> </a:t>
            </a:r>
            <a:r>
              <a:rPr lang="zh-CN" altLang="zh-CN" sz="1400" dirty="0">
                <a:effectLst/>
                <a:latin typeface="方正黑体" panose="03000509000000000000" pitchFamily="65" charset="-122"/>
                <a:ea typeface="方正黑体" panose="03000509000000000000" pitchFamily="65" charset="-122"/>
                <a:cs typeface="宋体" panose="02010600030101010101" pitchFamily="2" charset="-122"/>
              </a:rPr>
              <a:t>亲爱的客户，</a:t>
            </a:r>
          </a:p>
          <a:p>
            <a:pPr marL="457200"/>
            <a:r>
              <a:rPr lang="zh-CN" altLang="zh-CN" sz="1400" dirty="0">
                <a:solidFill>
                  <a:srgbClr val="2A2B2E"/>
                </a:solidFill>
                <a:effectLst/>
                <a:latin typeface="方正黑体" panose="03000509000000000000" pitchFamily="65" charset="-122"/>
                <a:ea typeface="方正黑体" panose="03000509000000000000" pitchFamily="65" charset="-122"/>
                <a:cs typeface="宋体" panose="02010600030101010101" pitchFamily="2" charset="-122"/>
              </a:rPr>
              <a:t>您的货代已提交拒绝指定，请与他们线下联系后重新提交指定，或者您可以选择在装载后直接向</a:t>
            </a:r>
            <a:r>
              <a:rPr lang="en-US" altLang="zh-CN" sz="1400" dirty="0">
                <a:solidFill>
                  <a:srgbClr val="2A2B2E"/>
                </a:solidFill>
                <a:effectLst/>
                <a:latin typeface="方正黑体" panose="03000509000000000000" pitchFamily="65" charset="-122"/>
                <a:ea typeface="方正黑体" panose="03000509000000000000" pitchFamily="65" charset="-122"/>
                <a:cs typeface="宋体" panose="02010600030101010101" pitchFamily="2" charset="-122"/>
              </a:rPr>
              <a:t>ONE</a:t>
            </a:r>
            <a:r>
              <a:rPr lang="zh-CN" altLang="zh-CN" sz="1400" dirty="0">
                <a:solidFill>
                  <a:srgbClr val="2A2B2E"/>
                </a:solidFill>
                <a:effectLst/>
                <a:latin typeface="方正黑体" panose="03000509000000000000" pitchFamily="65" charset="-122"/>
                <a:ea typeface="方正黑体" panose="03000509000000000000" pitchFamily="65" charset="-122"/>
                <a:cs typeface="宋体" panose="02010600030101010101" pitchFamily="2" charset="-122"/>
              </a:rPr>
              <a:t>付款。</a:t>
            </a:r>
            <a:endParaRPr lang="zh-CN" altLang="zh-CN" sz="1400" dirty="0">
              <a:effectLst/>
              <a:latin typeface="方正黑体" panose="03000509000000000000" pitchFamily="65" charset="-122"/>
              <a:ea typeface="方正黑体" panose="03000509000000000000" pitchFamily="65" charset="-122"/>
              <a:cs typeface="宋体" panose="02010600030101010101" pitchFamily="2" charset="-122"/>
            </a:endParaRPr>
          </a:p>
          <a:p>
            <a:pPr marL="457200"/>
            <a:r>
              <a:rPr lang="en-US" altLang="zh-CN" sz="1400" dirty="0">
                <a:effectLst/>
                <a:latin typeface="方正黑体" panose="03000509000000000000" pitchFamily="65" charset="-122"/>
                <a:ea typeface="方正黑体" panose="03000509000000000000" pitchFamily="65" charset="-122"/>
                <a:cs typeface="宋体" panose="02010600030101010101" pitchFamily="2" charset="-122"/>
              </a:rPr>
              <a:t>Dear customer, The Booking Agent has declined your designation, please contact with them offline to renominate or you can select to settle payment with ONE directly after loading.  </a:t>
            </a:r>
            <a:endParaRPr lang="zh-CN" altLang="zh-CN" sz="1400" dirty="0">
              <a:effectLst/>
              <a:latin typeface="方正黑体" panose="03000509000000000000" pitchFamily="65" charset="-122"/>
              <a:ea typeface="方正黑体" panose="03000509000000000000" pitchFamily="65" charset="-122"/>
              <a:cs typeface="宋体" panose="02010600030101010101" pitchFamily="2" charset="-122"/>
            </a:endParaRPr>
          </a:p>
        </p:txBody>
      </p:sp>
      <p:sp>
        <p:nvSpPr>
          <p:cNvPr id="13" name="内容占位符 2">
            <a:extLst>
              <a:ext uri="{FF2B5EF4-FFF2-40B4-BE49-F238E27FC236}">
                <a16:creationId xmlns:a16="http://schemas.microsoft.com/office/drawing/2014/main" id="{69646253-87C9-4F69-8013-47076C5604CF}"/>
              </a:ext>
            </a:extLst>
          </p:cNvPr>
          <p:cNvSpPr txBox="1">
            <a:spLocks/>
          </p:cNvSpPr>
          <p:nvPr/>
        </p:nvSpPr>
        <p:spPr>
          <a:xfrm>
            <a:off x="346074" y="4347128"/>
            <a:ext cx="8980805" cy="541338"/>
          </a:xfrm>
          <a:prstGeom prst="rect">
            <a:avLst/>
          </a:prstGeom>
        </p:spPr>
        <p:txBody>
          <a:bodyPr vert="horz" lIns="0" tIns="0" rIns="91440" bIns="45720" rtlCol="0">
            <a:noAutofit/>
          </a:bodyPr>
          <a:lstStyle>
            <a:lvl1pPr marL="0" indent="0" algn="l" defTabSz="342900" rtl="0" eaLnBrk="1" latinLnBrk="0" hangingPunct="1">
              <a:lnSpc>
                <a:spcPct val="100000"/>
              </a:lnSpc>
              <a:spcBef>
                <a:spcPts val="0"/>
              </a:spcBef>
              <a:spcAft>
                <a:spcPts val="900"/>
              </a:spcAft>
              <a:buFont typeface="Arial"/>
              <a:buNone/>
              <a:defRPr kumimoji="1" sz="1650" b="0" i="0" kern="1200">
                <a:solidFill>
                  <a:srgbClr val="BF0B6C"/>
                </a:solidFill>
                <a:latin typeface="Proxima Nova"/>
                <a:ea typeface="+mn-ea"/>
                <a:cs typeface="Proxima Nova"/>
              </a:defRPr>
            </a:lvl1pPr>
            <a:lvl2pPr marL="0" indent="0" algn="l" defTabSz="342900" rtl="0" eaLnBrk="1" latinLnBrk="0" hangingPunct="1">
              <a:lnSpc>
                <a:spcPct val="120000"/>
              </a:lnSpc>
              <a:spcBef>
                <a:spcPts val="0"/>
              </a:spcBef>
              <a:spcAft>
                <a:spcPts val="450"/>
              </a:spcAft>
              <a:buFont typeface="Arial"/>
              <a:buNone/>
              <a:defRPr kumimoji="1" sz="1050" b="0" i="0" kern="1200">
                <a:solidFill>
                  <a:srgbClr val="BF0B6C"/>
                </a:solidFill>
                <a:latin typeface="Proxima Nova"/>
                <a:ea typeface="+mn-ea"/>
                <a:cs typeface="Proxima Nova"/>
              </a:defRPr>
            </a:lvl2pPr>
            <a:lvl3pPr marL="0" indent="0" algn="l" defTabSz="342900" rtl="0" eaLnBrk="1" latinLnBrk="0" hangingPunct="1">
              <a:lnSpc>
                <a:spcPct val="120000"/>
              </a:lnSpc>
              <a:spcBef>
                <a:spcPts val="0"/>
              </a:spcBef>
              <a:spcAft>
                <a:spcPts val="450"/>
              </a:spcAft>
              <a:buFont typeface="Arial"/>
              <a:buNone/>
              <a:defRPr kumimoji="1" sz="1050" b="0" i="0" kern="1200">
                <a:solidFill>
                  <a:schemeClr val="tx1"/>
                </a:solidFill>
                <a:latin typeface="Proxima Nova"/>
                <a:ea typeface="+mn-ea"/>
                <a:cs typeface="Proxima Nova"/>
              </a:defRPr>
            </a:lvl3pPr>
            <a:lvl4pPr marL="202500" indent="-202500" algn="l" defTabSz="342900" rtl="0" eaLnBrk="1" latinLnBrk="0" hangingPunct="1">
              <a:lnSpc>
                <a:spcPct val="120000"/>
              </a:lnSpc>
              <a:spcBef>
                <a:spcPts val="0"/>
              </a:spcBef>
              <a:spcAft>
                <a:spcPts val="450"/>
              </a:spcAft>
              <a:buClr>
                <a:schemeClr val="bg2"/>
              </a:buClr>
              <a:buFont typeface="Arial"/>
              <a:buChar char="•"/>
              <a:defRPr kumimoji="1" sz="1050" b="0" i="0" kern="1200">
                <a:solidFill>
                  <a:schemeClr val="tx1"/>
                </a:solidFill>
                <a:latin typeface="Proxima Nova"/>
                <a:ea typeface="+mn-ea"/>
                <a:cs typeface="Proxima Nova"/>
              </a:defRPr>
            </a:lvl4pPr>
            <a:lvl5pPr marL="405000" indent="-202500" algn="l" defTabSz="342900" rtl="0" eaLnBrk="1" latinLnBrk="0" hangingPunct="1">
              <a:lnSpc>
                <a:spcPct val="120000"/>
              </a:lnSpc>
              <a:spcBef>
                <a:spcPts val="0"/>
              </a:spcBef>
              <a:spcAft>
                <a:spcPts val="450"/>
              </a:spcAft>
              <a:buClr>
                <a:schemeClr val="bg2"/>
              </a:buClr>
              <a:buFont typeface="Lucida Grande"/>
              <a:buChar char="-"/>
              <a:defRPr kumimoji="1" sz="1050" b="0" i="0" kern="1200">
                <a:solidFill>
                  <a:schemeClr val="tx1"/>
                </a:solidFill>
                <a:latin typeface="Proxima Nova"/>
                <a:ea typeface="+mn-ea"/>
                <a:cs typeface="Proxima Nova"/>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pPr marL="285750" indent="-180000">
              <a:spcAft>
                <a:spcPts val="0"/>
              </a:spcAft>
              <a:buFontTx/>
              <a:buChar char="-"/>
            </a:pPr>
            <a:r>
              <a:rPr lang="zh-CN" altLang="en-US" sz="1500" b="1" dirty="0">
                <a:latin typeface="方正黑体" panose="03000509000000000000" pitchFamily="65" charset="-122"/>
                <a:ea typeface="方正黑体" panose="03000509000000000000" pitchFamily="65" charset="-122"/>
              </a:rPr>
              <a:t>货代清空指定被</a:t>
            </a:r>
            <a:r>
              <a:rPr lang="en-US" altLang="zh-CN" sz="1500" b="1" dirty="0">
                <a:latin typeface="方正黑体" panose="03000509000000000000" pitchFamily="65" charset="-122"/>
                <a:ea typeface="方正黑体" panose="03000509000000000000" pitchFamily="65" charset="-122"/>
              </a:rPr>
              <a:t>ONE</a:t>
            </a:r>
            <a:r>
              <a:rPr lang="zh-CN" altLang="en-US" sz="1500" b="1" dirty="0">
                <a:latin typeface="方正黑体" panose="03000509000000000000" pitchFamily="65" charset="-122"/>
                <a:ea typeface="方正黑体" panose="03000509000000000000" pitchFamily="65" charset="-122"/>
              </a:rPr>
              <a:t>受理完成后，</a:t>
            </a:r>
            <a:r>
              <a:rPr lang="en-US" altLang="zh-CN" sz="1500" b="1" dirty="0">
                <a:latin typeface="方正黑体" panose="03000509000000000000" pitchFamily="65" charset="-122"/>
                <a:ea typeface="方正黑体" panose="03000509000000000000" pitchFamily="65" charset="-122"/>
              </a:rPr>
              <a:t>LBS</a:t>
            </a:r>
            <a:r>
              <a:rPr lang="zh-CN" altLang="en-US" sz="1500" b="1" dirty="0">
                <a:latin typeface="方正黑体" panose="03000509000000000000" pitchFamily="65" charset="-122"/>
                <a:ea typeface="方正黑体" panose="03000509000000000000" pitchFamily="65" charset="-122"/>
              </a:rPr>
              <a:t>对提交指定的操作邮箱发送邮件提示货代拒绝</a:t>
            </a:r>
            <a:endParaRPr lang="en-US" altLang="zh-CN" sz="1500" b="1" dirty="0">
              <a:latin typeface="方正黑体" panose="03000509000000000000" pitchFamily="65" charset="-122"/>
              <a:ea typeface="方正黑体" panose="03000509000000000000" pitchFamily="65" charset="-122"/>
            </a:endParaRPr>
          </a:p>
          <a:p>
            <a:pPr marL="391500" indent="-285750">
              <a:spcAft>
                <a:spcPts val="0"/>
              </a:spcAft>
              <a:buFont typeface="Wingdings" panose="05000000000000000000" pitchFamily="2" charset="2"/>
              <a:buChar char="u"/>
            </a:pPr>
            <a:r>
              <a:rPr lang="en-US" altLang="zh-CN" sz="1500" b="1" dirty="0">
                <a:latin typeface="Arial" panose="020B0604020202020204" pitchFamily="34" charset="0"/>
                <a:ea typeface="微软雅黑" panose="020B0503020204020204" pitchFamily="34" charset="-122"/>
                <a:cs typeface="Arial" panose="020B0604020202020204" pitchFamily="34" charset="0"/>
              </a:rPr>
              <a:t>After booking agent’s denial is reviewed by ONE, LBS will trigger the alert message to the designated operation mailbox</a:t>
            </a:r>
          </a:p>
          <a:p>
            <a:pPr marL="391500" indent="-285750">
              <a:spcAft>
                <a:spcPts val="0"/>
              </a:spcAft>
              <a:buFont typeface="Wingdings" panose="05000000000000000000" pitchFamily="2" charset="2"/>
              <a:buChar char="u"/>
            </a:pPr>
            <a:endParaRPr lang="en-US" altLang="zh-CN" sz="1500" b="1" dirty="0">
              <a:latin typeface="+mn-lt"/>
              <a:ea typeface="微软雅黑" panose="020B0503020204020204" pitchFamily="34" charset="-122"/>
            </a:endParaRPr>
          </a:p>
          <a:p>
            <a:pPr marL="285750" indent="-180000">
              <a:spcAft>
                <a:spcPts val="0"/>
              </a:spcAft>
              <a:buFontTx/>
              <a:buChar char="-"/>
            </a:pPr>
            <a:endParaRPr lang="en-US" altLang="zh-CN" sz="1500" b="1" dirty="0">
              <a:latin typeface="+mn-lt"/>
              <a:ea typeface="微软雅黑" panose="020B0503020204020204" pitchFamily="34" charset="-122"/>
            </a:endParaRPr>
          </a:p>
          <a:p>
            <a:pPr marL="285750" indent="-180000">
              <a:spcAft>
                <a:spcPts val="0"/>
              </a:spcAft>
              <a:buFontTx/>
              <a:buChar char="-"/>
            </a:pPr>
            <a:endParaRPr lang="en-US" sz="1500" b="1" dirty="0">
              <a:latin typeface="+mn-lt"/>
              <a:ea typeface="微软雅黑" panose="020B0503020204020204" pitchFamily="34" charset="-122"/>
            </a:endParaRPr>
          </a:p>
          <a:p>
            <a:pPr indent="-180000">
              <a:spcAft>
                <a:spcPts val="0"/>
              </a:spcAft>
            </a:pPr>
            <a:endParaRPr lang="en-US" sz="1500" dirty="0">
              <a:latin typeface="+mn-lt"/>
            </a:endParaRPr>
          </a:p>
        </p:txBody>
      </p:sp>
    </p:spTree>
    <p:extLst>
      <p:ext uri="{BB962C8B-B14F-4D97-AF65-F5344CB8AC3E}">
        <p14:creationId xmlns:p14="http://schemas.microsoft.com/office/powerpoint/2010/main" val="24678696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E6789A6F-8DC6-441D-B1EC-127808BFCD2E}"/>
              </a:ext>
            </a:extLst>
          </p:cNvPr>
          <p:cNvSpPr>
            <a:spLocks noGrp="1"/>
          </p:cNvSpPr>
          <p:nvPr>
            <p:ph type="sldNum" sz="quarter" idx="12"/>
          </p:nvPr>
        </p:nvSpPr>
        <p:spPr/>
        <p:txBody>
          <a:bodyPr/>
          <a:lstStyle/>
          <a:p>
            <a:fld id="{2D3281FA-4AB9-2D49-806F-9BDE89B0B3EB}" type="slidenum">
              <a:rPr lang="en-US" smtClean="0"/>
              <a:pPr/>
              <a:t>17</a:t>
            </a:fld>
            <a:endParaRPr lang="en-US"/>
          </a:p>
        </p:txBody>
      </p:sp>
      <p:sp>
        <p:nvSpPr>
          <p:cNvPr id="6" name="内容占位符 2">
            <a:extLst>
              <a:ext uri="{FF2B5EF4-FFF2-40B4-BE49-F238E27FC236}">
                <a16:creationId xmlns:a16="http://schemas.microsoft.com/office/drawing/2014/main" id="{A2A6C956-9877-4577-9CB8-C83BED36E011}"/>
              </a:ext>
            </a:extLst>
          </p:cNvPr>
          <p:cNvSpPr txBox="1">
            <a:spLocks noGrp="1"/>
          </p:cNvSpPr>
          <p:nvPr>
            <p:ph idx="1"/>
          </p:nvPr>
        </p:nvSpPr>
        <p:spPr>
          <a:xfrm>
            <a:off x="346075" y="1026791"/>
            <a:ext cx="9209088" cy="5501009"/>
          </a:xfrm>
          <a:prstGeom prst="rect">
            <a:avLst/>
          </a:prstGeom>
        </p:spPr>
        <p:txBody>
          <a:bodyPr vert="horz" lIns="0" tIns="0" rIns="91440" bIns="45720" rtlCol="0">
            <a:noAutofit/>
          </a:bodyPr>
          <a:lstStyle>
            <a:lvl1pPr marL="0" indent="0" algn="l" defTabSz="342900" rtl="0" eaLnBrk="1" latinLnBrk="0" hangingPunct="1">
              <a:lnSpc>
                <a:spcPct val="100000"/>
              </a:lnSpc>
              <a:spcBef>
                <a:spcPts val="0"/>
              </a:spcBef>
              <a:spcAft>
                <a:spcPts val="900"/>
              </a:spcAft>
              <a:buFont typeface="Arial"/>
              <a:buNone/>
              <a:defRPr kumimoji="1" sz="1650" b="0" i="0" kern="1200">
                <a:solidFill>
                  <a:srgbClr val="BF0B6C"/>
                </a:solidFill>
                <a:latin typeface="Proxima Nova"/>
                <a:ea typeface="+mn-ea"/>
                <a:cs typeface="Proxima Nova"/>
              </a:defRPr>
            </a:lvl1pPr>
            <a:lvl2pPr marL="0" indent="0" algn="l" defTabSz="342900" rtl="0" eaLnBrk="1" latinLnBrk="0" hangingPunct="1">
              <a:lnSpc>
                <a:spcPct val="120000"/>
              </a:lnSpc>
              <a:spcBef>
                <a:spcPts val="0"/>
              </a:spcBef>
              <a:spcAft>
                <a:spcPts val="450"/>
              </a:spcAft>
              <a:buFont typeface="Arial"/>
              <a:buNone/>
              <a:defRPr kumimoji="1" sz="1050" b="0" i="0" kern="1200">
                <a:solidFill>
                  <a:srgbClr val="BF0B6C"/>
                </a:solidFill>
                <a:latin typeface="Proxima Nova"/>
                <a:ea typeface="+mn-ea"/>
                <a:cs typeface="Proxima Nova"/>
              </a:defRPr>
            </a:lvl2pPr>
            <a:lvl3pPr marL="0" indent="0" algn="l" defTabSz="342900" rtl="0" eaLnBrk="1" latinLnBrk="0" hangingPunct="1">
              <a:lnSpc>
                <a:spcPct val="120000"/>
              </a:lnSpc>
              <a:spcBef>
                <a:spcPts val="0"/>
              </a:spcBef>
              <a:spcAft>
                <a:spcPts val="450"/>
              </a:spcAft>
              <a:buFont typeface="Arial"/>
              <a:buNone/>
              <a:defRPr kumimoji="1" sz="1050" b="0" i="0" kern="1200">
                <a:solidFill>
                  <a:schemeClr val="tx1"/>
                </a:solidFill>
                <a:latin typeface="Proxima Nova"/>
                <a:ea typeface="+mn-ea"/>
                <a:cs typeface="Proxima Nova"/>
              </a:defRPr>
            </a:lvl3pPr>
            <a:lvl4pPr marL="202500" indent="-202500" algn="l" defTabSz="342900" rtl="0" eaLnBrk="1" latinLnBrk="0" hangingPunct="1">
              <a:lnSpc>
                <a:spcPct val="120000"/>
              </a:lnSpc>
              <a:spcBef>
                <a:spcPts val="0"/>
              </a:spcBef>
              <a:spcAft>
                <a:spcPts val="450"/>
              </a:spcAft>
              <a:buClr>
                <a:schemeClr val="bg2"/>
              </a:buClr>
              <a:buFont typeface="Arial"/>
              <a:buChar char="•"/>
              <a:defRPr kumimoji="1" sz="1050" b="0" i="0" kern="1200">
                <a:solidFill>
                  <a:schemeClr val="tx1"/>
                </a:solidFill>
                <a:latin typeface="Proxima Nova"/>
                <a:ea typeface="+mn-ea"/>
                <a:cs typeface="Proxima Nova"/>
              </a:defRPr>
            </a:lvl4pPr>
            <a:lvl5pPr marL="405000" indent="-202500" algn="l" defTabSz="342900" rtl="0" eaLnBrk="1" latinLnBrk="0" hangingPunct="1">
              <a:lnSpc>
                <a:spcPct val="120000"/>
              </a:lnSpc>
              <a:spcBef>
                <a:spcPts val="0"/>
              </a:spcBef>
              <a:spcAft>
                <a:spcPts val="450"/>
              </a:spcAft>
              <a:buClr>
                <a:schemeClr val="bg2"/>
              </a:buClr>
              <a:buFont typeface="Lucida Grande"/>
              <a:buChar char="-"/>
              <a:defRPr kumimoji="1" sz="1050" b="0" i="0" kern="1200">
                <a:solidFill>
                  <a:schemeClr val="tx1"/>
                </a:solidFill>
                <a:latin typeface="Proxima Nova"/>
                <a:ea typeface="+mn-ea"/>
                <a:cs typeface="Proxima Nova"/>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pPr marL="285750" indent="-180000">
              <a:lnSpc>
                <a:spcPts val="1700"/>
              </a:lnSpc>
              <a:spcAft>
                <a:spcPts val="0"/>
              </a:spcAft>
              <a:buFontTx/>
              <a:buChar char="-"/>
            </a:pPr>
            <a:r>
              <a:rPr lang="en-US" altLang="zh-CN" sz="1500" b="1" dirty="0">
                <a:latin typeface="方正黑体" panose="03000509000000000000" pitchFamily="65" charset="-122"/>
                <a:ea typeface="方正黑体" panose="03000509000000000000" pitchFamily="65" charset="-122"/>
              </a:rPr>
              <a:t>LBS</a:t>
            </a:r>
            <a:r>
              <a:rPr lang="zh-CN" altLang="en-US" sz="1500" b="1" dirty="0">
                <a:latin typeface="方正黑体" panose="03000509000000000000" pitchFamily="65" charset="-122"/>
                <a:ea typeface="方正黑体" panose="03000509000000000000" pitchFamily="65" charset="-122"/>
              </a:rPr>
              <a:t>操作中的货代指定不是必须项，货代选项为空时，默认为此订舱在出运后，客户与</a:t>
            </a:r>
            <a:r>
              <a:rPr lang="en-US" altLang="zh-CN" sz="1500" b="1" dirty="0">
                <a:latin typeface="方正黑体" panose="03000509000000000000" pitchFamily="65" charset="-122"/>
                <a:ea typeface="方正黑体" panose="03000509000000000000" pitchFamily="65" charset="-122"/>
              </a:rPr>
              <a:t>ONE</a:t>
            </a:r>
            <a:r>
              <a:rPr lang="zh-CN" altLang="en-US" sz="1500" b="1" dirty="0">
                <a:latin typeface="方正黑体" panose="03000509000000000000" pitchFamily="65" charset="-122"/>
                <a:ea typeface="方正黑体" panose="03000509000000000000" pitchFamily="65" charset="-122"/>
              </a:rPr>
              <a:t>付款买单；</a:t>
            </a:r>
            <a:endParaRPr lang="en-US" altLang="zh-CN" sz="1500" b="1" dirty="0">
              <a:latin typeface="方正黑体" panose="03000509000000000000" pitchFamily="65" charset="-122"/>
              <a:ea typeface="方正黑体" panose="03000509000000000000" pitchFamily="65" charset="-122"/>
            </a:endParaRPr>
          </a:p>
          <a:p>
            <a:pPr marL="391500" indent="-285750">
              <a:lnSpc>
                <a:spcPts val="1700"/>
              </a:lnSpc>
              <a:spcAft>
                <a:spcPts val="0"/>
              </a:spcAft>
              <a:buFont typeface="Wingdings" panose="05000000000000000000" pitchFamily="2" charset="2"/>
              <a:buChar char="u"/>
            </a:pPr>
            <a:r>
              <a:rPr lang="en-US" altLang="zh-CN" sz="1500" b="1" dirty="0">
                <a:latin typeface="Arial" panose="020B0604020202020204" pitchFamily="34" charset="0"/>
                <a:ea typeface="方正黑体" panose="03000509000000000000" pitchFamily="65" charset="-122"/>
                <a:cs typeface="Arial" panose="020B0604020202020204" pitchFamily="34" charset="0"/>
              </a:rPr>
              <a:t>Null of BKG agent column under LBS, ONE defaults as bill release on receipt of payment;</a:t>
            </a:r>
          </a:p>
          <a:p>
            <a:pPr marL="391500" indent="-285750">
              <a:lnSpc>
                <a:spcPts val="1700"/>
              </a:lnSpc>
              <a:spcAft>
                <a:spcPts val="0"/>
              </a:spcAft>
              <a:buFont typeface="Wingdings" panose="05000000000000000000" pitchFamily="2" charset="2"/>
              <a:buChar char="u"/>
            </a:pPr>
            <a:endParaRPr lang="en-US" altLang="zh-CN" sz="1500" b="1" dirty="0">
              <a:latin typeface="方正黑体" panose="03000509000000000000" pitchFamily="65" charset="-122"/>
              <a:ea typeface="方正黑体" panose="03000509000000000000" pitchFamily="65" charset="-122"/>
            </a:endParaRPr>
          </a:p>
          <a:p>
            <a:pPr marL="285750" indent="-180000">
              <a:lnSpc>
                <a:spcPts val="1700"/>
              </a:lnSpc>
              <a:spcAft>
                <a:spcPts val="0"/>
              </a:spcAft>
              <a:buFontTx/>
              <a:buChar char="-"/>
            </a:pPr>
            <a:r>
              <a:rPr lang="zh-CN" altLang="en-US" sz="1500" b="1" dirty="0">
                <a:latin typeface="方正黑体" panose="03000509000000000000" pitchFamily="65" charset="-122"/>
                <a:ea typeface="方正黑体" panose="03000509000000000000" pitchFamily="65" charset="-122"/>
              </a:rPr>
              <a:t>付款买单的客户，请事先确保在您的支付银行开通</a:t>
            </a:r>
            <a:r>
              <a:rPr lang="en-US" altLang="zh-CN" sz="1500" b="1" dirty="0">
                <a:latin typeface="方正黑体" panose="03000509000000000000" pitchFamily="65" charset="-122"/>
                <a:ea typeface="方正黑体" panose="03000509000000000000" pitchFamily="65" charset="-122"/>
              </a:rPr>
              <a:t>B2B</a:t>
            </a:r>
            <a:r>
              <a:rPr lang="zh-CN" altLang="en-US" sz="1500" b="1" dirty="0">
                <a:latin typeface="方正黑体" panose="03000509000000000000" pitchFamily="65" charset="-122"/>
                <a:ea typeface="方正黑体" panose="03000509000000000000" pitchFamily="65" charset="-122"/>
              </a:rPr>
              <a:t>业务；</a:t>
            </a:r>
            <a:endParaRPr lang="en-US" altLang="zh-CN" sz="1500" b="1" dirty="0">
              <a:latin typeface="方正黑体" panose="03000509000000000000" pitchFamily="65" charset="-122"/>
              <a:ea typeface="方正黑体" panose="03000509000000000000" pitchFamily="65" charset="-122"/>
            </a:endParaRPr>
          </a:p>
          <a:p>
            <a:pPr marL="391500" indent="-285750">
              <a:lnSpc>
                <a:spcPts val="1700"/>
              </a:lnSpc>
              <a:spcAft>
                <a:spcPts val="0"/>
              </a:spcAft>
              <a:buFont typeface="Wingdings" panose="05000000000000000000" pitchFamily="2" charset="2"/>
              <a:buChar char="u"/>
            </a:pPr>
            <a:r>
              <a:rPr lang="en-US" altLang="zh-CN" sz="1500" b="1" dirty="0">
                <a:latin typeface="Arial" panose="020B0604020202020204" pitchFamily="34" charset="0"/>
                <a:ea typeface="方正黑体" panose="03000509000000000000" pitchFamily="65" charset="-122"/>
                <a:cs typeface="Arial" panose="020B0604020202020204" pitchFamily="34" charset="0"/>
              </a:rPr>
              <a:t>ONE adopts B2B on-line payment for RMB invoice, The precedent requirement to the customer is to activate your online banking B2B payment function;</a:t>
            </a:r>
          </a:p>
          <a:p>
            <a:pPr marL="285750" indent="-180000">
              <a:lnSpc>
                <a:spcPts val="1700"/>
              </a:lnSpc>
              <a:spcAft>
                <a:spcPts val="0"/>
              </a:spcAft>
              <a:buFontTx/>
              <a:buChar char="-"/>
            </a:pPr>
            <a:endParaRPr lang="en-US" altLang="zh-CN" sz="1500" b="1" dirty="0">
              <a:latin typeface="方正黑体" panose="03000509000000000000" pitchFamily="65" charset="-122"/>
              <a:ea typeface="方正黑体" panose="03000509000000000000" pitchFamily="65" charset="-122"/>
            </a:endParaRPr>
          </a:p>
          <a:p>
            <a:pPr marL="285750" indent="-180000">
              <a:lnSpc>
                <a:spcPts val="1700"/>
              </a:lnSpc>
              <a:spcAft>
                <a:spcPts val="0"/>
              </a:spcAft>
              <a:buFontTx/>
              <a:buChar char="-"/>
            </a:pPr>
            <a:r>
              <a:rPr lang="zh-CN" altLang="en-US" sz="1500" b="1" dirty="0">
                <a:latin typeface="方正黑体" panose="03000509000000000000" pitchFamily="65" charset="-122"/>
                <a:ea typeface="方正黑体" panose="03000509000000000000" pitchFamily="65" charset="-122"/>
              </a:rPr>
              <a:t>付款买单的订单，需由客户与船开前在</a:t>
            </a:r>
            <a:r>
              <a:rPr lang="en-US" altLang="zh-CN" sz="1500" b="1" dirty="0">
                <a:latin typeface="方正黑体" panose="03000509000000000000" pitchFamily="65" charset="-122"/>
                <a:ea typeface="方正黑体" panose="03000509000000000000" pitchFamily="65" charset="-122"/>
              </a:rPr>
              <a:t>LBS</a:t>
            </a:r>
            <a:r>
              <a:rPr lang="zh-CN" altLang="en-US" sz="1500" b="1" dirty="0">
                <a:latin typeface="方正黑体" panose="03000509000000000000" pitchFamily="65" charset="-122"/>
                <a:ea typeface="方正黑体" panose="03000509000000000000" pitchFamily="65" charset="-122"/>
              </a:rPr>
              <a:t>以下图示项目中正确填写美金费用的发票信息，所有华中华北口岸出口的付款买单的订单支付</a:t>
            </a:r>
            <a:r>
              <a:rPr lang="en-US" altLang="zh-CN" sz="1500" b="1" dirty="0">
                <a:latin typeface="方正黑体" panose="03000509000000000000" pitchFamily="65" charset="-122"/>
                <a:ea typeface="方正黑体" panose="03000509000000000000" pitchFamily="65" charset="-122"/>
              </a:rPr>
              <a:t>, </a:t>
            </a:r>
            <a:r>
              <a:rPr lang="zh-CN" altLang="en-US" sz="1500" b="1" dirty="0">
                <a:latin typeface="方正黑体" panose="03000509000000000000" pitchFamily="65" charset="-122"/>
                <a:ea typeface="方正黑体" panose="03000509000000000000" pitchFamily="65" charset="-122"/>
              </a:rPr>
              <a:t>统一汇入</a:t>
            </a:r>
            <a:r>
              <a:rPr lang="en-US" altLang="zh-CN" sz="1500" b="1" dirty="0">
                <a:latin typeface="方正黑体" panose="03000509000000000000" pitchFamily="65" charset="-122"/>
                <a:ea typeface="方正黑体" panose="03000509000000000000" pitchFamily="65" charset="-122"/>
              </a:rPr>
              <a:t>ONE(</a:t>
            </a:r>
            <a:r>
              <a:rPr lang="zh-CN" altLang="en-US" sz="1500" b="1" dirty="0">
                <a:latin typeface="方正黑体" panose="03000509000000000000" pitchFamily="65" charset="-122"/>
                <a:ea typeface="方正黑体" panose="03000509000000000000" pitchFamily="65" charset="-122"/>
              </a:rPr>
              <a:t>上海）的美金银行账号，并集中由</a:t>
            </a:r>
            <a:r>
              <a:rPr lang="en-US" altLang="zh-CN" sz="1500" b="1" dirty="0">
                <a:latin typeface="方正黑体" panose="03000509000000000000" pitchFamily="65" charset="-122"/>
                <a:ea typeface="方正黑体" panose="03000509000000000000" pitchFamily="65" charset="-122"/>
              </a:rPr>
              <a:t>ONE</a:t>
            </a:r>
            <a:r>
              <a:rPr lang="zh-CN" altLang="en-US" sz="1500" b="1" dirty="0">
                <a:latin typeface="方正黑体" panose="03000509000000000000" pitchFamily="65" charset="-122"/>
                <a:ea typeface="方正黑体" panose="03000509000000000000" pitchFamily="65" charset="-122"/>
              </a:rPr>
              <a:t>上海的财务部回复支付中的问题</a:t>
            </a:r>
            <a:endParaRPr lang="en-US" altLang="zh-CN" sz="1500" b="1" dirty="0">
              <a:latin typeface="方正黑体" panose="03000509000000000000" pitchFamily="65" charset="-122"/>
              <a:ea typeface="方正黑体" panose="03000509000000000000" pitchFamily="65" charset="-122"/>
            </a:endParaRPr>
          </a:p>
          <a:p>
            <a:pPr marL="391500" indent="-285750">
              <a:lnSpc>
                <a:spcPts val="1700"/>
              </a:lnSpc>
              <a:spcAft>
                <a:spcPts val="0"/>
              </a:spcAft>
              <a:buFont typeface="Wingdings" panose="05000000000000000000" pitchFamily="2" charset="2"/>
              <a:buChar char="u"/>
            </a:pPr>
            <a:r>
              <a:rPr lang="en-US" altLang="zh-CN" sz="1500" b="1" dirty="0">
                <a:latin typeface="Arial" panose="020B0604020202020204" pitchFamily="34" charset="0"/>
                <a:ea typeface="方正黑体" panose="03000509000000000000" pitchFamily="65" charset="-122"/>
                <a:cs typeface="Arial" panose="020B0604020202020204" pitchFamily="34" charset="0"/>
              </a:rPr>
              <a:t>The customer is requested to properly fill in the invoice information in LBS before vessel departure in order that ONE can timely issue Tax invoice for your payment. Payment in USD  will be unified receiving bank at ONE(Shanghai) regardless export location, and the financial department of ONE(Shanghai) can be the contact window for your payment queries.</a:t>
            </a:r>
            <a:endParaRPr lang="en-US" sz="1500" b="1" dirty="0">
              <a:latin typeface="Arial" panose="020B0604020202020204" pitchFamily="34" charset="0"/>
              <a:ea typeface="方正黑体" panose="03000509000000000000" pitchFamily="65" charset="-122"/>
              <a:cs typeface="Arial" panose="020B0604020202020204" pitchFamily="34" charset="0"/>
            </a:endParaRPr>
          </a:p>
          <a:p>
            <a:pPr indent="-180000">
              <a:lnSpc>
                <a:spcPts val="1700"/>
              </a:lnSpc>
              <a:spcAft>
                <a:spcPts val="0"/>
              </a:spcAft>
            </a:pPr>
            <a:endParaRPr lang="en-US" sz="1500" dirty="0">
              <a:latin typeface="方正黑体" panose="03000509000000000000" pitchFamily="65" charset="-122"/>
              <a:ea typeface="方正黑体" panose="03000509000000000000" pitchFamily="65" charset="-122"/>
            </a:endParaRPr>
          </a:p>
        </p:txBody>
      </p:sp>
      <p:pic>
        <p:nvPicPr>
          <p:cNvPr id="8" name="图片 7" descr="图形用户界面, 文本, 应用程序, 电子邮件&#10;&#10;描述已自动生成">
            <a:extLst>
              <a:ext uri="{FF2B5EF4-FFF2-40B4-BE49-F238E27FC236}">
                <a16:creationId xmlns:a16="http://schemas.microsoft.com/office/drawing/2014/main" id="{057F441E-9C8A-4076-B361-72CC104FE5CC}"/>
              </a:ext>
            </a:extLst>
          </p:cNvPr>
          <p:cNvPicPr>
            <a:picLocks noChangeAspect="1"/>
          </p:cNvPicPr>
          <p:nvPr/>
        </p:nvPicPr>
        <p:blipFill>
          <a:blip r:embed="rId2"/>
          <a:stretch>
            <a:fillRect/>
          </a:stretch>
        </p:blipFill>
        <p:spPr>
          <a:xfrm>
            <a:off x="215936" y="4101787"/>
            <a:ext cx="9524412" cy="2485885"/>
          </a:xfrm>
          <a:prstGeom prst="rect">
            <a:avLst/>
          </a:prstGeom>
        </p:spPr>
      </p:pic>
      <p:sp>
        <p:nvSpPr>
          <p:cNvPr id="9" name="标题 1">
            <a:extLst>
              <a:ext uri="{FF2B5EF4-FFF2-40B4-BE49-F238E27FC236}">
                <a16:creationId xmlns:a16="http://schemas.microsoft.com/office/drawing/2014/main" id="{3FF59091-4BC0-4C76-8A06-5DA1547FDE92}"/>
              </a:ext>
            </a:extLst>
          </p:cNvPr>
          <p:cNvSpPr txBox="1">
            <a:spLocks/>
          </p:cNvSpPr>
          <p:nvPr/>
        </p:nvSpPr>
        <p:spPr>
          <a:xfrm>
            <a:off x="215936" y="62496"/>
            <a:ext cx="9209088" cy="844550"/>
          </a:xfrm>
          <a:prstGeom prst="rect">
            <a:avLst/>
          </a:prstGeom>
        </p:spPr>
        <p:txBody>
          <a:bodyPr vert="horz" lIns="0" tIns="45720" rIns="91440" bIns="45720" rtlCol="0" anchor="ctr">
            <a:noAutofit/>
          </a:bodyPr>
          <a:lstStyle>
            <a:lvl1pPr algn="l" defTabSz="342900" rtl="0" eaLnBrk="1" latinLnBrk="0" hangingPunct="1">
              <a:spcBef>
                <a:spcPct val="0"/>
              </a:spcBef>
              <a:buNone/>
              <a:defRPr kumimoji="1" sz="2800" b="0" i="0" kern="1200" cap="none" spc="75" baseline="0">
                <a:solidFill>
                  <a:srgbClr val="BF0B6C"/>
                </a:solidFill>
                <a:latin typeface="HGｺﾞｼｯｸM" panose="020B0609000000000000" pitchFamily="49" charset="-128"/>
                <a:ea typeface="HGｺﾞｼｯｸM" panose="020B0609000000000000" pitchFamily="49" charset="-128"/>
                <a:cs typeface="Proxima Nova"/>
              </a:defRPr>
            </a:lvl1pPr>
          </a:lstStyle>
          <a:p>
            <a:r>
              <a:rPr lang="en-US" altLang="zh-CN" sz="2600" b="1" dirty="0">
                <a:latin typeface="方正黑体" panose="03000509000000000000" pitchFamily="65" charset="-122"/>
                <a:ea typeface="方正黑体" panose="03000509000000000000" pitchFamily="65" charset="-122"/>
              </a:rPr>
              <a:t>LBS</a:t>
            </a:r>
            <a:r>
              <a:rPr lang="zh-CN" altLang="en-US" sz="2600" b="1" dirty="0">
                <a:latin typeface="方正黑体" panose="03000509000000000000" pitchFamily="65" charset="-122"/>
                <a:ea typeface="方正黑体" panose="03000509000000000000" pitchFamily="65" charset="-122"/>
              </a:rPr>
              <a:t>操作提要</a:t>
            </a:r>
            <a:r>
              <a:rPr lang="en-US" altLang="zh-CN" sz="2600" b="1" dirty="0">
                <a:latin typeface="方正黑体" panose="03000509000000000000" pitchFamily="65" charset="-122"/>
                <a:ea typeface="方正黑体" panose="03000509000000000000" pitchFamily="65" charset="-122"/>
              </a:rPr>
              <a:t>-</a:t>
            </a:r>
            <a:r>
              <a:rPr lang="zh-CN" altLang="en-US" sz="2600" b="1" dirty="0">
                <a:latin typeface="方正黑体" panose="03000509000000000000" pitchFamily="65" charset="-122"/>
                <a:ea typeface="方正黑体" panose="03000509000000000000" pitchFamily="65" charset="-122"/>
              </a:rPr>
              <a:t>无指定货代等同于付款买单</a:t>
            </a:r>
            <a:endParaRPr lang="en-US" altLang="zh-CN" sz="2600" b="1" dirty="0">
              <a:latin typeface="方正黑体" panose="03000509000000000000" pitchFamily="65" charset="-122"/>
              <a:ea typeface="方正黑体" panose="03000509000000000000" pitchFamily="65" charset="-122"/>
            </a:endParaRPr>
          </a:p>
          <a:p>
            <a:r>
              <a:rPr lang="en-US" altLang="zh-CN" sz="2600" b="1" dirty="0">
                <a:latin typeface="Arial" panose="020B0604020202020204" pitchFamily="34" charset="0"/>
                <a:ea typeface="方正黑体" panose="03000509000000000000" pitchFamily="65" charset="-122"/>
                <a:cs typeface="Arial" panose="020B0604020202020204" pitchFamily="34" charset="0"/>
              </a:rPr>
              <a:t>Description of LBS – Nil of BA nomination</a:t>
            </a:r>
            <a:endParaRPr lang="en-US" sz="2600" b="1" dirty="0">
              <a:latin typeface="Arial" panose="020B0604020202020204" pitchFamily="34" charset="0"/>
              <a:ea typeface="方正黑体" panose="03000509000000000000" pitchFamily="65" charset="-122"/>
              <a:cs typeface="Arial" panose="020B0604020202020204" pitchFamily="34" charset="0"/>
            </a:endParaRPr>
          </a:p>
        </p:txBody>
      </p:sp>
    </p:spTree>
    <p:extLst>
      <p:ext uri="{BB962C8B-B14F-4D97-AF65-F5344CB8AC3E}">
        <p14:creationId xmlns:p14="http://schemas.microsoft.com/office/powerpoint/2010/main" val="10433945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内容占位符 5" descr="图形用户界面&#10;&#10;描述已自动生成">
            <a:extLst>
              <a:ext uri="{FF2B5EF4-FFF2-40B4-BE49-F238E27FC236}">
                <a16:creationId xmlns:a16="http://schemas.microsoft.com/office/drawing/2014/main" id="{2820FEBE-B736-48B9-909E-EC7E50DA3E50}"/>
              </a:ext>
            </a:extLst>
          </p:cNvPr>
          <p:cNvPicPr>
            <a:picLocks noGrp="1" noChangeAspect="1"/>
          </p:cNvPicPr>
          <p:nvPr>
            <p:ph idx="1"/>
          </p:nvPr>
        </p:nvPicPr>
        <p:blipFill>
          <a:blip r:embed="rId2"/>
          <a:stretch>
            <a:fillRect/>
          </a:stretch>
        </p:blipFill>
        <p:spPr>
          <a:xfrm>
            <a:off x="346824" y="2531165"/>
            <a:ext cx="9208339" cy="3996635"/>
          </a:xfrm>
        </p:spPr>
      </p:pic>
      <p:sp>
        <p:nvSpPr>
          <p:cNvPr id="4" name="灯片编号占位符 3">
            <a:extLst>
              <a:ext uri="{FF2B5EF4-FFF2-40B4-BE49-F238E27FC236}">
                <a16:creationId xmlns:a16="http://schemas.microsoft.com/office/drawing/2014/main" id="{787B3A46-624F-4EE1-B65D-E57E8A0861F1}"/>
              </a:ext>
            </a:extLst>
          </p:cNvPr>
          <p:cNvSpPr>
            <a:spLocks noGrp="1"/>
          </p:cNvSpPr>
          <p:nvPr>
            <p:ph type="sldNum" sz="quarter" idx="12"/>
          </p:nvPr>
        </p:nvSpPr>
        <p:spPr/>
        <p:txBody>
          <a:bodyPr/>
          <a:lstStyle/>
          <a:p>
            <a:fld id="{2D3281FA-4AB9-2D49-806F-9BDE89B0B3EB}" type="slidenum">
              <a:rPr lang="en-US" smtClean="0"/>
              <a:pPr/>
              <a:t>18</a:t>
            </a:fld>
            <a:endParaRPr lang="en-US"/>
          </a:p>
        </p:txBody>
      </p:sp>
      <p:sp>
        <p:nvSpPr>
          <p:cNvPr id="7" name="内容占位符 2">
            <a:extLst>
              <a:ext uri="{FF2B5EF4-FFF2-40B4-BE49-F238E27FC236}">
                <a16:creationId xmlns:a16="http://schemas.microsoft.com/office/drawing/2014/main" id="{88F75DAC-745F-4A10-8192-452DC973B0AA}"/>
              </a:ext>
            </a:extLst>
          </p:cNvPr>
          <p:cNvSpPr txBox="1">
            <a:spLocks/>
          </p:cNvSpPr>
          <p:nvPr/>
        </p:nvSpPr>
        <p:spPr>
          <a:xfrm>
            <a:off x="346823" y="1060175"/>
            <a:ext cx="9208341" cy="708264"/>
          </a:xfrm>
          <a:prstGeom prst="rect">
            <a:avLst/>
          </a:prstGeom>
        </p:spPr>
        <p:txBody>
          <a:bodyPr vert="horz" lIns="0" tIns="0" rIns="91440" bIns="45720" rtlCol="0">
            <a:noAutofit/>
          </a:bodyPr>
          <a:lstStyle>
            <a:lvl1pPr marL="0" indent="0" algn="l" defTabSz="342900" rtl="0" eaLnBrk="1" latinLnBrk="0" hangingPunct="1">
              <a:lnSpc>
                <a:spcPct val="100000"/>
              </a:lnSpc>
              <a:spcBef>
                <a:spcPts val="0"/>
              </a:spcBef>
              <a:spcAft>
                <a:spcPts val="900"/>
              </a:spcAft>
              <a:buFont typeface="Arial"/>
              <a:buNone/>
              <a:defRPr kumimoji="1" sz="1650" b="0" i="0" kern="1200">
                <a:solidFill>
                  <a:srgbClr val="BF0B6C"/>
                </a:solidFill>
                <a:latin typeface="Proxima Nova"/>
                <a:ea typeface="+mn-ea"/>
                <a:cs typeface="Proxima Nova"/>
              </a:defRPr>
            </a:lvl1pPr>
            <a:lvl2pPr marL="0" indent="0" algn="l" defTabSz="342900" rtl="0" eaLnBrk="1" latinLnBrk="0" hangingPunct="1">
              <a:lnSpc>
                <a:spcPct val="120000"/>
              </a:lnSpc>
              <a:spcBef>
                <a:spcPts val="0"/>
              </a:spcBef>
              <a:spcAft>
                <a:spcPts val="450"/>
              </a:spcAft>
              <a:buFont typeface="Arial"/>
              <a:buNone/>
              <a:defRPr kumimoji="1" sz="1050" b="0" i="0" kern="1200">
                <a:solidFill>
                  <a:srgbClr val="BF0B6C"/>
                </a:solidFill>
                <a:latin typeface="Proxima Nova"/>
                <a:ea typeface="+mn-ea"/>
                <a:cs typeface="Proxima Nova"/>
              </a:defRPr>
            </a:lvl2pPr>
            <a:lvl3pPr marL="0" indent="0" algn="l" defTabSz="342900" rtl="0" eaLnBrk="1" latinLnBrk="0" hangingPunct="1">
              <a:lnSpc>
                <a:spcPct val="120000"/>
              </a:lnSpc>
              <a:spcBef>
                <a:spcPts val="0"/>
              </a:spcBef>
              <a:spcAft>
                <a:spcPts val="450"/>
              </a:spcAft>
              <a:buFont typeface="Arial"/>
              <a:buNone/>
              <a:defRPr kumimoji="1" sz="1050" b="0" i="0" kern="1200">
                <a:solidFill>
                  <a:schemeClr val="tx1"/>
                </a:solidFill>
                <a:latin typeface="Proxima Nova"/>
                <a:ea typeface="+mn-ea"/>
                <a:cs typeface="Proxima Nova"/>
              </a:defRPr>
            </a:lvl3pPr>
            <a:lvl4pPr marL="202500" indent="-202500" algn="l" defTabSz="342900" rtl="0" eaLnBrk="1" latinLnBrk="0" hangingPunct="1">
              <a:lnSpc>
                <a:spcPct val="120000"/>
              </a:lnSpc>
              <a:spcBef>
                <a:spcPts val="0"/>
              </a:spcBef>
              <a:spcAft>
                <a:spcPts val="450"/>
              </a:spcAft>
              <a:buClr>
                <a:schemeClr val="bg2"/>
              </a:buClr>
              <a:buFont typeface="Arial"/>
              <a:buChar char="•"/>
              <a:defRPr kumimoji="1" sz="1050" b="0" i="0" kern="1200">
                <a:solidFill>
                  <a:schemeClr val="tx1"/>
                </a:solidFill>
                <a:latin typeface="Proxima Nova"/>
                <a:ea typeface="+mn-ea"/>
                <a:cs typeface="Proxima Nova"/>
              </a:defRPr>
            </a:lvl4pPr>
            <a:lvl5pPr marL="405000" indent="-202500" algn="l" defTabSz="342900" rtl="0" eaLnBrk="1" latinLnBrk="0" hangingPunct="1">
              <a:lnSpc>
                <a:spcPct val="120000"/>
              </a:lnSpc>
              <a:spcBef>
                <a:spcPts val="0"/>
              </a:spcBef>
              <a:spcAft>
                <a:spcPts val="450"/>
              </a:spcAft>
              <a:buClr>
                <a:schemeClr val="bg2"/>
              </a:buClr>
              <a:buFont typeface="Lucida Grande"/>
              <a:buChar char="-"/>
              <a:defRPr kumimoji="1" sz="1050" b="0" i="0" kern="1200">
                <a:solidFill>
                  <a:schemeClr val="tx1"/>
                </a:solidFill>
                <a:latin typeface="Proxima Nova"/>
                <a:ea typeface="+mn-ea"/>
                <a:cs typeface="Proxima Nova"/>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pPr marL="285750" indent="-285750">
              <a:buFontTx/>
              <a:buChar char="-"/>
            </a:pPr>
            <a:r>
              <a:rPr lang="zh-CN" altLang="en-US" sz="1600" b="1" dirty="0">
                <a:latin typeface="方正黑体" panose="03000509000000000000" pitchFamily="65" charset="-122"/>
                <a:ea typeface="方正黑体" panose="03000509000000000000" pitchFamily="65" charset="-122"/>
              </a:rPr>
              <a:t>指定代理或发票信息项下的内容输入不可同时存在，如错误填写，保存提交时系统会弹出警示并无法完成下一步操作</a:t>
            </a:r>
            <a:endParaRPr lang="en-US" sz="1600" b="1" dirty="0">
              <a:latin typeface="方正黑体" panose="03000509000000000000" pitchFamily="65" charset="-122"/>
              <a:ea typeface="方正黑体" panose="03000509000000000000" pitchFamily="65" charset="-122"/>
            </a:endParaRPr>
          </a:p>
          <a:p>
            <a:pPr marL="285750" indent="-285750">
              <a:buFont typeface="Wingdings" panose="05000000000000000000" pitchFamily="2" charset="2"/>
              <a:buChar char="u"/>
            </a:pPr>
            <a:r>
              <a:rPr lang="en-US" sz="1600" b="1" dirty="0">
                <a:latin typeface="Arial" panose="020B0604020202020204" pitchFamily="34" charset="0"/>
                <a:ea typeface="微软雅黑" panose="020B0503020204020204" pitchFamily="34" charset="-122"/>
                <a:cs typeface="Arial" panose="020B0604020202020204" pitchFamily="34" charset="0"/>
              </a:rPr>
              <a:t>“BKG </a:t>
            </a:r>
            <a:r>
              <a:rPr lang="en-US" altLang="zh-CN" sz="1600" b="1" dirty="0">
                <a:latin typeface="Arial" panose="020B0604020202020204" pitchFamily="34" charset="0"/>
                <a:ea typeface="微软雅黑" panose="020B0503020204020204" pitchFamily="34" charset="-122"/>
                <a:cs typeface="Arial" panose="020B0604020202020204" pitchFamily="34" charset="0"/>
              </a:rPr>
              <a:t>agent” &amp; “TAX information” are either-or pattern for customer’s fill-up, or system will pop-up a warning when user clicks “</a:t>
            </a:r>
            <a:r>
              <a:rPr lang="en-US" altLang="zh-CN" sz="1600" b="1" dirty="0" err="1">
                <a:latin typeface="Arial" panose="020B0604020202020204" pitchFamily="34" charset="0"/>
                <a:ea typeface="微软雅黑" panose="020B0503020204020204" pitchFamily="34" charset="-122"/>
                <a:cs typeface="Arial" panose="020B0604020202020204" pitchFamily="34" charset="0"/>
              </a:rPr>
              <a:t>Save&amp;Submit</a:t>
            </a:r>
            <a:r>
              <a:rPr lang="en-US" altLang="zh-CN" sz="1600" b="1" dirty="0">
                <a:latin typeface="Arial" panose="020B0604020202020204" pitchFamily="34" charset="0"/>
                <a:ea typeface="微软雅黑" panose="020B0503020204020204" pitchFamily="34" charset="-122"/>
                <a:cs typeface="Arial" panose="020B0604020202020204" pitchFamily="34" charset="0"/>
              </a:rPr>
              <a:t>”</a:t>
            </a:r>
          </a:p>
          <a:p>
            <a:pPr marL="285750" indent="-285750">
              <a:buFont typeface="Wingdings" panose="05000000000000000000" pitchFamily="2" charset="2"/>
              <a:buChar char="u"/>
            </a:pPr>
            <a:endParaRPr lang="en-US" sz="1600" b="1" dirty="0">
              <a:latin typeface="+mn-lt"/>
              <a:ea typeface="微软雅黑" panose="020B0503020204020204" pitchFamily="34" charset="-122"/>
            </a:endParaRPr>
          </a:p>
          <a:p>
            <a:pPr marL="285750" indent="-285750">
              <a:buFont typeface="Wingdings" panose="05000000000000000000" pitchFamily="2" charset="2"/>
              <a:buChar char="u"/>
            </a:pPr>
            <a:endParaRPr lang="en-US" sz="1600" b="1" dirty="0">
              <a:latin typeface="+mn-lt"/>
              <a:ea typeface="微软雅黑" panose="020B0503020204020204" pitchFamily="34" charset="-122"/>
            </a:endParaRPr>
          </a:p>
          <a:p>
            <a:pPr marL="285750" indent="-285750">
              <a:buFontTx/>
              <a:buChar char="-"/>
            </a:pPr>
            <a:endParaRPr lang="en-US" sz="1600" b="1" dirty="0">
              <a:latin typeface="+mn-lt"/>
              <a:ea typeface="微软雅黑" panose="020B0503020204020204" pitchFamily="34" charset="-122"/>
            </a:endParaRPr>
          </a:p>
          <a:p>
            <a:endParaRPr lang="en-US" sz="1600" dirty="0">
              <a:latin typeface="+mn-lt"/>
            </a:endParaRPr>
          </a:p>
        </p:txBody>
      </p:sp>
      <p:sp>
        <p:nvSpPr>
          <p:cNvPr id="9" name="标题 1">
            <a:extLst>
              <a:ext uri="{FF2B5EF4-FFF2-40B4-BE49-F238E27FC236}">
                <a16:creationId xmlns:a16="http://schemas.microsoft.com/office/drawing/2014/main" id="{735157AE-D331-4644-9F5A-29316337B293}"/>
              </a:ext>
            </a:extLst>
          </p:cNvPr>
          <p:cNvSpPr txBox="1">
            <a:spLocks/>
          </p:cNvSpPr>
          <p:nvPr/>
        </p:nvSpPr>
        <p:spPr>
          <a:xfrm>
            <a:off x="348456" y="62496"/>
            <a:ext cx="9209088" cy="844550"/>
          </a:xfrm>
          <a:prstGeom prst="rect">
            <a:avLst/>
          </a:prstGeom>
        </p:spPr>
        <p:txBody>
          <a:bodyPr vert="horz" lIns="0" tIns="45720" rIns="91440" bIns="45720" rtlCol="0" anchor="ctr">
            <a:noAutofit/>
          </a:bodyPr>
          <a:lstStyle>
            <a:lvl1pPr algn="l" defTabSz="342900" rtl="0" eaLnBrk="1" latinLnBrk="0" hangingPunct="1">
              <a:spcBef>
                <a:spcPct val="0"/>
              </a:spcBef>
              <a:buNone/>
              <a:defRPr kumimoji="1" sz="2800" b="0" i="0" kern="1200" cap="none" spc="75" baseline="0">
                <a:solidFill>
                  <a:srgbClr val="BF0B6C"/>
                </a:solidFill>
                <a:latin typeface="HGｺﾞｼｯｸM" panose="020B0609000000000000" pitchFamily="49" charset="-128"/>
                <a:ea typeface="HGｺﾞｼｯｸM" panose="020B0609000000000000" pitchFamily="49" charset="-128"/>
                <a:cs typeface="Proxima Nova"/>
              </a:defRPr>
            </a:lvl1pPr>
          </a:lstStyle>
          <a:p>
            <a:r>
              <a:rPr lang="en-US" altLang="zh-CN" sz="2600" b="1" dirty="0">
                <a:latin typeface="方正黑体" panose="03000509000000000000" pitchFamily="65" charset="-122"/>
                <a:ea typeface="方正黑体" panose="03000509000000000000" pitchFamily="65" charset="-122"/>
              </a:rPr>
              <a:t>LBS</a:t>
            </a:r>
            <a:r>
              <a:rPr lang="zh-CN" altLang="en-US" sz="2600" b="1" dirty="0">
                <a:latin typeface="方正黑体" panose="03000509000000000000" pitchFamily="65" charset="-122"/>
                <a:ea typeface="方正黑体" panose="03000509000000000000" pitchFamily="65" charset="-122"/>
              </a:rPr>
              <a:t>操作提要</a:t>
            </a:r>
            <a:r>
              <a:rPr lang="en-US" altLang="zh-CN" sz="2600" b="1" dirty="0">
                <a:latin typeface="方正黑体" panose="03000509000000000000" pitchFamily="65" charset="-122"/>
                <a:ea typeface="方正黑体" panose="03000509000000000000" pitchFamily="65" charset="-122"/>
              </a:rPr>
              <a:t>-</a:t>
            </a:r>
            <a:r>
              <a:rPr lang="zh-CN" altLang="en-US" sz="2600" b="1" dirty="0">
                <a:latin typeface="方正黑体" panose="03000509000000000000" pitchFamily="65" charset="-122"/>
                <a:ea typeface="方正黑体" panose="03000509000000000000" pitchFamily="65" charset="-122"/>
              </a:rPr>
              <a:t>货代指定</a:t>
            </a:r>
            <a:endParaRPr lang="en-US" altLang="zh-CN" sz="2600" b="1" dirty="0">
              <a:latin typeface="方正黑体" panose="03000509000000000000" pitchFamily="65" charset="-122"/>
              <a:ea typeface="方正黑体" panose="03000509000000000000" pitchFamily="65" charset="-122"/>
            </a:endParaRPr>
          </a:p>
          <a:p>
            <a:r>
              <a:rPr lang="en-US" altLang="zh-CN" sz="2600" b="1" dirty="0">
                <a:latin typeface="Arial" panose="020B0604020202020204" pitchFamily="34" charset="0"/>
                <a:cs typeface="Arial" panose="020B0604020202020204" pitchFamily="34" charset="0"/>
              </a:rPr>
              <a:t>Description of LBS – BKG agent nomination</a:t>
            </a:r>
            <a:endParaRPr lang="en-US" sz="2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31365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图形用户界面, 应用程序&#10;&#10;描述已自动生成">
            <a:extLst>
              <a:ext uri="{FF2B5EF4-FFF2-40B4-BE49-F238E27FC236}">
                <a16:creationId xmlns:a16="http://schemas.microsoft.com/office/drawing/2014/main" id="{960A07C3-A27F-4B84-A120-5E2D4790C1DB}"/>
              </a:ext>
            </a:extLst>
          </p:cNvPr>
          <p:cNvPicPr>
            <a:picLocks noChangeAspect="1"/>
          </p:cNvPicPr>
          <p:nvPr/>
        </p:nvPicPr>
        <p:blipFill>
          <a:blip r:embed="rId2"/>
          <a:stretch>
            <a:fillRect/>
          </a:stretch>
        </p:blipFill>
        <p:spPr>
          <a:xfrm>
            <a:off x="445252" y="3491211"/>
            <a:ext cx="5067651" cy="2912617"/>
          </a:xfrm>
          <a:prstGeom prst="rect">
            <a:avLst/>
          </a:prstGeom>
        </p:spPr>
      </p:pic>
      <p:sp>
        <p:nvSpPr>
          <p:cNvPr id="4" name="灯片编号占位符 3">
            <a:extLst>
              <a:ext uri="{FF2B5EF4-FFF2-40B4-BE49-F238E27FC236}">
                <a16:creationId xmlns:a16="http://schemas.microsoft.com/office/drawing/2014/main" id="{6E4DC2C6-E962-44D4-8298-30696D4E63A1}"/>
              </a:ext>
            </a:extLst>
          </p:cNvPr>
          <p:cNvSpPr>
            <a:spLocks noGrp="1"/>
          </p:cNvSpPr>
          <p:nvPr>
            <p:ph type="sldNum" sz="quarter" idx="12"/>
          </p:nvPr>
        </p:nvSpPr>
        <p:spPr/>
        <p:txBody>
          <a:bodyPr/>
          <a:lstStyle/>
          <a:p>
            <a:fld id="{2D3281FA-4AB9-2D49-806F-9BDE89B0B3EB}" type="slidenum">
              <a:rPr lang="en-US" smtClean="0"/>
              <a:pPr/>
              <a:t>19</a:t>
            </a:fld>
            <a:endParaRPr lang="en-US"/>
          </a:p>
        </p:txBody>
      </p:sp>
      <p:pic>
        <p:nvPicPr>
          <p:cNvPr id="6" name="图片 5">
            <a:extLst>
              <a:ext uri="{FF2B5EF4-FFF2-40B4-BE49-F238E27FC236}">
                <a16:creationId xmlns:a16="http://schemas.microsoft.com/office/drawing/2014/main" id="{27A7CCC5-ED8C-4C1A-8877-9C5382BC777D}"/>
              </a:ext>
            </a:extLst>
          </p:cNvPr>
          <p:cNvPicPr>
            <a:picLocks noChangeAspect="1"/>
          </p:cNvPicPr>
          <p:nvPr/>
        </p:nvPicPr>
        <p:blipFill>
          <a:blip r:embed="rId3"/>
          <a:stretch>
            <a:fillRect/>
          </a:stretch>
        </p:blipFill>
        <p:spPr>
          <a:xfrm>
            <a:off x="5163213" y="3429000"/>
            <a:ext cx="4297534" cy="811696"/>
          </a:xfrm>
          <a:prstGeom prst="rect">
            <a:avLst/>
          </a:prstGeom>
        </p:spPr>
      </p:pic>
      <p:sp>
        <p:nvSpPr>
          <p:cNvPr id="7" name="标题 1">
            <a:extLst>
              <a:ext uri="{FF2B5EF4-FFF2-40B4-BE49-F238E27FC236}">
                <a16:creationId xmlns:a16="http://schemas.microsoft.com/office/drawing/2014/main" id="{7DE39178-7B06-4A10-8920-D172F835ED14}"/>
              </a:ext>
            </a:extLst>
          </p:cNvPr>
          <p:cNvSpPr txBox="1">
            <a:spLocks/>
          </p:cNvSpPr>
          <p:nvPr/>
        </p:nvSpPr>
        <p:spPr>
          <a:xfrm>
            <a:off x="348456" y="62496"/>
            <a:ext cx="9209088" cy="844550"/>
          </a:xfrm>
          <a:prstGeom prst="rect">
            <a:avLst/>
          </a:prstGeom>
        </p:spPr>
        <p:txBody>
          <a:bodyPr vert="horz" lIns="0" tIns="45720" rIns="91440" bIns="45720" rtlCol="0" anchor="ctr">
            <a:noAutofit/>
          </a:bodyPr>
          <a:lstStyle>
            <a:lvl1pPr algn="l" defTabSz="342900" rtl="0" eaLnBrk="1" latinLnBrk="0" hangingPunct="1">
              <a:spcBef>
                <a:spcPct val="0"/>
              </a:spcBef>
              <a:buNone/>
              <a:defRPr kumimoji="1" sz="2800" b="0" i="0" kern="1200" cap="none" spc="75" baseline="0">
                <a:solidFill>
                  <a:srgbClr val="BF0B6C"/>
                </a:solidFill>
                <a:latin typeface="HGｺﾞｼｯｸM" panose="020B0609000000000000" pitchFamily="49" charset="-128"/>
                <a:ea typeface="HGｺﾞｼｯｸM" panose="020B0609000000000000" pitchFamily="49" charset="-128"/>
                <a:cs typeface="Proxima Nova"/>
              </a:defRPr>
            </a:lvl1pPr>
          </a:lstStyle>
          <a:p>
            <a:r>
              <a:rPr lang="en-US" altLang="zh-CN" sz="2600" b="1" dirty="0">
                <a:latin typeface="方正黑体" panose="03000509000000000000" pitchFamily="65" charset="-122"/>
                <a:ea typeface="方正黑体" panose="03000509000000000000" pitchFamily="65" charset="-122"/>
              </a:rPr>
              <a:t>LBS</a:t>
            </a:r>
            <a:r>
              <a:rPr lang="zh-CN" altLang="en-US" sz="2600" b="1" dirty="0">
                <a:latin typeface="方正黑体" panose="03000509000000000000" pitchFamily="65" charset="-122"/>
                <a:ea typeface="方正黑体" panose="03000509000000000000" pitchFamily="65" charset="-122"/>
              </a:rPr>
              <a:t>操作提要</a:t>
            </a:r>
            <a:r>
              <a:rPr lang="en-US" altLang="zh-CN" sz="2600" b="1" dirty="0">
                <a:latin typeface="方正黑体" panose="03000509000000000000" pitchFamily="65" charset="-122"/>
                <a:ea typeface="方正黑体" panose="03000509000000000000" pitchFamily="65" charset="-122"/>
              </a:rPr>
              <a:t>-</a:t>
            </a:r>
            <a:r>
              <a:rPr lang="zh-CN" altLang="en-US" sz="2600" b="1" dirty="0">
                <a:latin typeface="方正黑体" panose="03000509000000000000" pitchFamily="65" charset="-122"/>
                <a:ea typeface="方正黑体" panose="03000509000000000000" pitchFamily="65" charset="-122"/>
              </a:rPr>
              <a:t>车队指定</a:t>
            </a:r>
            <a:endParaRPr lang="en-US" altLang="zh-CN" sz="2600" b="1" dirty="0">
              <a:latin typeface="方正黑体" panose="03000509000000000000" pitchFamily="65" charset="-122"/>
              <a:ea typeface="方正黑体" panose="03000509000000000000" pitchFamily="65" charset="-122"/>
            </a:endParaRPr>
          </a:p>
          <a:p>
            <a:r>
              <a:rPr lang="en-US" altLang="zh-CN" sz="2600" b="1" dirty="0">
                <a:latin typeface="Arial" panose="020B0604020202020204" pitchFamily="34" charset="0"/>
                <a:cs typeface="Arial" panose="020B0604020202020204" pitchFamily="34" charset="0"/>
              </a:rPr>
              <a:t>Description of LBS-Truck nomination</a:t>
            </a:r>
            <a:endParaRPr lang="en-US" sz="2600" b="1" dirty="0">
              <a:latin typeface="Arial" panose="020B0604020202020204" pitchFamily="34" charset="0"/>
              <a:cs typeface="Arial" panose="020B0604020202020204" pitchFamily="34" charset="0"/>
            </a:endParaRPr>
          </a:p>
        </p:txBody>
      </p:sp>
      <p:sp>
        <p:nvSpPr>
          <p:cNvPr id="8" name="内容占位符 2">
            <a:extLst>
              <a:ext uri="{FF2B5EF4-FFF2-40B4-BE49-F238E27FC236}">
                <a16:creationId xmlns:a16="http://schemas.microsoft.com/office/drawing/2014/main" id="{9D799E67-A1B3-4B50-9844-890715A5E763}"/>
              </a:ext>
            </a:extLst>
          </p:cNvPr>
          <p:cNvSpPr txBox="1">
            <a:spLocks/>
          </p:cNvSpPr>
          <p:nvPr/>
        </p:nvSpPr>
        <p:spPr>
          <a:xfrm>
            <a:off x="346823" y="1060175"/>
            <a:ext cx="9208341" cy="708264"/>
          </a:xfrm>
          <a:prstGeom prst="rect">
            <a:avLst/>
          </a:prstGeom>
        </p:spPr>
        <p:txBody>
          <a:bodyPr vert="horz" lIns="0" tIns="0" rIns="91440" bIns="45720" rtlCol="0">
            <a:noAutofit/>
          </a:bodyPr>
          <a:lstStyle>
            <a:lvl1pPr marL="0" indent="0" algn="l" defTabSz="342900" rtl="0" eaLnBrk="1" latinLnBrk="0" hangingPunct="1">
              <a:lnSpc>
                <a:spcPct val="100000"/>
              </a:lnSpc>
              <a:spcBef>
                <a:spcPts val="0"/>
              </a:spcBef>
              <a:spcAft>
                <a:spcPts val="900"/>
              </a:spcAft>
              <a:buFont typeface="Arial"/>
              <a:buNone/>
              <a:defRPr kumimoji="1" sz="1650" b="0" i="0" kern="1200">
                <a:solidFill>
                  <a:srgbClr val="BF0B6C"/>
                </a:solidFill>
                <a:latin typeface="Proxima Nova"/>
                <a:ea typeface="+mn-ea"/>
                <a:cs typeface="Proxima Nova"/>
              </a:defRPr>
            </a:lvl1pPr>
            <a:lvl2pPr marL="0" indent="0" algn="l" defTabSz="342900" rtl="0" eaLnBrk="1" latinLnBrk="0" hangingPunct="1">
              <a:lnSpc>
                <a:spcPct val="120000"/>
              </a:lnSpc>
              <a:spcBef>
                <a:spcPts val="0"/>
              </a:spcBef>
              <a:spcAft>
                <a:spcPts val="450"/>
              </a:spcAft>
              <a:buFont typeface="Arial"/>
              <a:buNone/>
              <a:defRPr kumimoji="1" sz="1050" b="0" i="0" kern="1200">
                <a:solidFill>
                  <a:srgbClr val="BF0B6C"/>
                </a:solidFill>
                <a:latin typeface="Proxima Nova"/>
                <a:ea typeface="+mn-ea"/>
                <a:cs typeface="Proxima Nova"/>
              </a:defRPr>
            </a:lvl2pPr>
            <a:lvl3pPr marL="0" indent="0" algn="l" defTabSz="342900" rtl="0" eaLnBrk="1" latinLnBrk="0" hangingPunct="1">
              <a:lnSpc>
                <a:spcPct val="120000"/>
              </a:lnSpc>
              <a:spcBef>
                <a:spcPts val="0"/>
              </a:spcBef>
              <a:spcAft>
                <a:spcPts val="450"/>
              </a:spcAft>
              <a:buFont typeface="Arial"/>
              <a:buNone/>
              <a:defRPr kumimoji="1" sz="1050" b="0" i="0" kern="1200">
                <a:solidFill>
                  <a:schemeClr val="tx1"/>
                </a:solidFill>
                <a:latin typeface="Proxima Nova"/>
                <a:ea typeface="+mn-ea"/>
                <a:cs typeface="Proxima Nova"/>
              </a:defRPr>
            </a:lvl3pPr>
            <a:lvl4pPr marL="202500" indent="-202500" algn="l" defTabSz="342900" rtl="0" eaLnBrk="1" latinLnBrk="0" hangingPunct="1">
              <a:lnSpc>
                <a:spcPct val="120000"/>
              </a:lnSpc>
              <a:spcBef>
                <a:spcPts val="0"/>
              </a:spcBef>
              <a:spcAft>
                <a:spcPts val="450"/>
              </a:spcAft>
              <a:buClr>
                <a:schemeClr val="bg2"/>
              </a:buClr>
              <a:buFont typeface="Arial"/>
              <a:buChar char="•"/>
              <a:defRPr kumimoji="1" sz="1050" b="0" i="0" kern="1200">
                <a:solidFill>
                  <a:schemeClr val="tx1"/>
                </a:solidFill>
                <a:latin typeface="Proxima Nova"/>
                <a:ea typeface="+mn-ea"/>
                <a:cs typeface="Proxima Nova"/>
              </a:defRPr>
            </a:lvl4pPr>
            <a:lvl5pPr marL="405000" indent="-202500" algn="l" defTabSz="342900" rtl="0" eaLnBrk="1" latinLnBrk="0" hangingPunct="1">
              <a:lnSpc>
                <a:spcPct val="120000"/>
              </a:lnSpc>
              <a:spcBef>
                <a:spcPts val="0"/>
              </a:spcBef>
              <a:spcAft>
                <a:spcPts val="450"/>
              </a:spcAft>
              <a:buClr>
                <a:schemeClr val="bg2"/>
              </a:buClr>
              <a:buFont typeface="Lucida Grande"/>
              <a:buChar char="-"/>
              <a:defRPr kumimoji="1" sz="1050" b="0" i="0" kern="1200">
                <a:solidFill>
                  <a:schemeClr val="tx1"/>
                </a:solidFill>
                <a:latin typeface="Proxima Nova"/>
                <a:ea typeface="+mn-ea"/>
                <a:cs typeface="Proxima Nova"/>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pPr marL="285750" indent="-285750">
              <a:spcAft>
                <a:spcPts val="0"/>
              </a:spcAft>
              <a:buFontTx/>
              <a:buChar char="-"/>
            </a:pPr>
            <a:r>
              <a:rPr lang="zh-CN" altLang="en-US" sz="1600" b="1" dirty="0">
                <a:latin typeface="方正黑体" panose="03000509000000000000" pitchFamily="65" charset="-122"/>
                <a:ea typeface="方正黑体" panose="03000509000000000000" pitchFamily="65" charset="-122"/>
              </a:rPr>
              <a:t>客户需要在</a:t>
            </a:r>
            <a:r>
              <a:rPr lang="en-US" altLang="zh-CN" sz="1600" b="1" dirty="0">
                <a:latin typeface="方正黑体" panose="03000509000000000000" pitchFamily="65" charset="-122"/>
                <a:ea typeface="方正黑体" panose="03000509000000000000" pitchFamily="65" charset="-122"/>
              </a:rPr>
              <a:t>LBS</a:t>
            </a:r>
            <a:r>
              <a:rPr lang="zh-CN" altLang="en-US" sz="1600" b="1" dirty="0">
                <a:latin typeface="方正黑体" panose="03000509000000000000" pitchFamily="65" charset="-122"/>
                <a:ea typeface="方正黑体" panose="03000509000000000000" pitchFamily="65" charset="-122"/>
              </a:rPr>
              <a:t>订单中完成车队的指定，下拉可显示</a:t>
            </a:r>
            <a:r>
              <a:rPr lang="en-US" altLang="zh-CN" sz="1600" b="1" dirty="0">
                <a:latin typeface="方正黑体" panose="03000509000000000000" pitchFamily="65" charset="-122"/>
                <a:ea typeface="方正黑体" panose="03000509000000000000" pitchFamily="65" charset="-122"/>
              </a:rPr>
              <a:t>ONE</a:t>
            </a:r>
            <a:r>
              <a:rPr lang="zh-CN" altLang="en-US" sz="1600" b="1" dirty="0">
                <a:latin typeface="方正黑体" panose="03000509000000000000" pitchFamily="65" charset="-122"/>
                <a:ea typeface="方正黑体" panose="03000509000000000000" pitchFamily="65" charset="-122"/>
              </a:rPr>
              <a:t>在当地的合约车队</a:t>
            </a:r>
            <a:r>
              <a:rPr lang="zh-CN" altLang="en-US" sz="1600" b="1" dirty="0">
                <a:latin typeface="+mn-lt"/>
                <a:ea typeface="微软雅黑" panose="020B0503020204020204" pitchFamily="34" charset="-122"/>
              </a:rPr>
              <a:t>；</a:t>
            </a:r>
            <a:endParaRPr lang="en-US" altLang="zh-CN" sz="1600" b="1" dirty="0">
              <a:latin typeface="+mn-lt"/>
              <a:ea typeface="微软雅黑" panose="020B0503020204020204" pitchFamily="34" charset="-122"/>
            </a:endParaRPr>
          </a:p>
          <a:p>
            <a:pPr marL="285750" indent="-285750">
              <a:spcAft>
                <a:spcPts val="0"/>
              </a:spcAft>
              <a:buFont typeface="Wingdings" panose="05000000000000000000" pitchFamily="2" charset="2"/>
              <a:buChar char="u"/>
            </a:pPr>
            <a:r>
              <a:rPr lang="en-US" altLang="zh-CN" sz="1600" b="1" dirty="0">
                <a:latin typeface="Arial" panose="020B0604020202020204" pitchFamily="34" charset="0"/>
                <a:ea typeface="微软雅黑" panose="020B0503020204020204" pitchFamily="34" charset="-122"/>
                <a:cs typeface="Arial" panose="020B0604020202020204" pitchFamily="34" charset="0"/>
              </a:rPr>
              <a:t>The customer is required to select ONE’s local contract fleet to complete the assignment of “truck“ under LBS;</a:t>
            </a:r>
          </a:p>
          <a:p>
            <a:pPr marL="285750" indent="-285750">
              <a:spcAft>
                <a:spcPts val="0"/>
              </a:spcAft>
              <a:buFontTx/>
              <a:buChar char="-"/>
            </a:pPr>
            <a:endParaRPr lang="en-US" altLang="zh-CN" sz="1600" b="1" dirty="0">
              <a:latin typeface="+mn-lt"/>
              <a:ea typeface="微软雅黑" panose="020B0503020204020204" pitchFamily="34" charset="-122"/>
            </a:endParaRPr>
          </a:p>
          <a:p>
            <a:pPr marL="285750" indent="-285750">
              <a:spcAft>
                <a:spcPts val="0"/>
              </a:spcAft>
              <a:buFontTx/>
              <a:buChar char="-"/>
            </a:pPr>
            <a:r>
              <a:rPr lang="zh-CN" altLang="en-US" sz="1600" b="1" dirty="0">
                <a:latin typeface="方正黑体" panose="03000509000000000000" pitchFamily="65" charset="-122"/>
                <a:ea typeface="方正黑体" panose="03000509000000000000" pitchFamily="65" charset="-122"/>
              </a:rPr>
              <a:t>缺失此项的指定，将无法生成放箱指令及发送电子设备交接单到相关的码头，即提箱，陆路运输，进港等事项均无法正常操作，订舱也将最终无法出运</a:t>
            </a:r>
            <a:endParaRPr lang="en-US" sz="1600" b="1" dirty="0">
              <a:latin typeface="方正黑体" panose="03000509000000000000" pitchFamily="65" charset="-122"/>
              <a:ea typeface="方正黑体" panose="03000509000000000000" pitchFamily="65" charset="-122"/>
            </a:endParaRPr>
          </a:p>
          <a:p>
            <a:pPr marL="285750" indent="-285750">
              <a:spcAft>
                <a:spcPts val="0"/>
              </a:spcAft>
              <a:buFont typeface="Wingdings" panose="05000000000000000000" pitchFamily="2" charset="2"/>
              <a:buChar char="u"/>
            </a:pPr>
            <a:r>
              <a:rPr lang="en-US" sz="1600" b="1" dirty="0">
                <a:latin typeface="Arial" panose="020B0604020202020204" pitchFamily="34" charset="0"/>
                <a:ea typeface="微软雅黑" panose="020B0503020204020204" pitchFamily="34" charset="-122"/>
                <a:cs typeface="Arial" panose="020B0604020202020204" pitchFamily="34" charset="0"/>
              </a:rPr>
              <a:t>Null of this designation will not be able to generate EIR notification/EEIR to the relevant depot and terminal, that stops operation of empty pick-up, land transportation and laden gate-in..</a:t>
            </a:r>
            <a:r>
              <a:rPr lang="en-US" sz="1600" b="1" dirty="0" err="1">
                <a:latin typeface="Arial" panose="020B0604020202020204" pitchFamily="34" charset="0"/>
                <a:ea typeface="微软雅黑" panose="020B0503020204020204" pitchFamily="34" charset="-122"/>
                <a:cs typeface="Arial" panose="020B0604020202020204" pitchFamily="34" charset="0"/>
              </a:rPr>
              <a:t>etc</a:t>
            </a:r>
            <a:r>
              <a:rPr lang="en-US" sz="1600" b="1" dirty="0">
                <a:latin typeface="Arial" panose="020B0604020202020204" pitchFamily="34" charset="0"/>
                <a:ea typeface="微软雅黑" panose="020B0503020204020204" pitchFamily="34" charset="-122"/>
                <a:cs typeface="Arial" panose="020B0604020202020204" pitchFamily="34" charset="0"/>
              </a:rPr>
              <a:t> to ultimately result unable to shipment</a:t>
            </a:r>
            <a:endParaRPr lang="en-US" sz="1600" dirty="0">
              <a:latin typeface="Arial" panose="020B0604020202020204" pitchFamily="34" charset="0"/>
              <a:cs typeface="Arial" panose="020B0604020202020204" pitchFamily="34" charset="0"/>
            </a:endParaRPr>
          </a:p>
        </p:txBody>
      </p:sp>
      <p:sp>
        <p:nvSpPr>
          <p:cNvPr id="11" name="箭头: 右弧形 10">
            <a:extLst>
              <a:ext uri="{FF2B5EF4-FFF2-40B4-BE49-F238E27FC236}">
                <a16:creationId xmlns:a16="http://schemas.microsoft.com/office/drawing/2014/main" id="{346A409E-C65F-40BD-87C3-76F1DCC25211}"/>
              </a:ext>
            </a:extLst>
          </p:cNvPr>
          <p:cNvSpPr/>
          <p:nvPr/>
        </p:nvSpPr>
        <p:spPr>
          <a:xfrm rot="3102255">
            <a:off x="5107143" y="3766071"/>
            <a:ext cx="811517" cy="2239263"/>
          </a:xfrm>
          <a:prstGeom prst="curvedLeftArrow">
            <a:avLst/>
          </a:prstGeom>
          <a:solidFill>
            <a:schemeClr val="bg2"/>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25978535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E26F1A9C-885C-4F05-99C2-D1B1F3DBFD1F}"/>
              </a:ext>
            </a:extLst>
          </p:cNvPr>
          <p:cNvSpPr>
            <a:spLocks noGrp="1"/>
          </p:cNvSpPr>
          <p:nvPr>
            <p:ph type="sldNum" sz="quarter" idx="12"/>
          </p:nvPr>
        </p:nvSpPr>
        <p:spPr>
          <a:xfrm>
            <a:off x="7495240" y="6647544"/>
            <a:ext cx="2464078" cy="196641"/>
          </a:xfrm>
        </p:spPr>
        <p:txBody>
          <a:bodyPr/>
          <a:lstStyle/>
          <a:p>
            <a:pPr defTabSz="519018"/>
            <a:fld id="{2D3281FA-4AB9-2D49-806F-9BDE89B0B3EB}" type="slidenum">
              <a:rPr lang="en-US" kern="1200">
                <a:ea typeface="+mn-ea"/>
              </a:rPr>
              <a:pPr defTabSz="519018"/>
              <a:t>2</a:t>
            </a:fld>
            <a:endParaRPr lang="en-US" kern="1200">
              <a:ea typeface="+mn-ea"/>
            </a:endParaRPr>
          </a:p>
        </p:txBody>
      </p:sp>
      <p:sp>
        <p:nvSpPr>
          <p:cNvPr id="7" name="标题 1">
            <a:extLst>
              <a:ext uri="{FF2B5EF4-FFF2-40B4-BE49-F238E27FC236}">
                <a16:creationId xmlns:a16="http://schemas.microsoft.com/office/drawing/2014/main" id="{02DB17AE-F5BA-48E3-8C83-9DCBC9246E03}"/>
              </a:ext>
            </a:extLst>
          </p:cNvPr>
          <p:cNvSpPr txBox="1">
            <a:spLocks/>
          </p:cNvSpPr>
          <p:nvPr/>
        </p:nvSpPr>
        <p:spPr>
          <a:xfrm>
            <a:off x="92977" y="744444"/>
            <a:ext cx="7481775" cy="687399"/>
          </a:xfrm>
          <a:prstGeom prst="rect">
            <a:avLst/>
          </a:prstGeom>
        </p:spPr>
        <p:txBody>
          <a:bodyPr vert="horz" lIns="0" tIns="37148" rIns="74295" bIns="37148" rtlCol="0" anchor="b">
            <a:noAutofit/>
          </a:bodyPr>
          <a:lstStyle>
            <a:lvl1pPr algn="l" defTabSz="342900" rtl="0" eaLnBrk="1" latinLnBrk="0" hangingPunct="1">
              <a:spcBef>
                <a:spcPct val="0"/>
              </a:spcBef>
              <a:buNone/>
              <a:defRPr kumimoji="1" sz="2800" b="0" i="0" kern="1200" cap="none" spc="75" baseline="0">
                <a:solidFill>
                  <a:srgbClr val="BF0B6C"/>
                </a:solidFill>
                <a:latin typeface="HGｺﾞｼｯｸM" panose="020B0609000000000000" pitchFamily="49" charset="-128"/>
                <a:ea typeface="HGｺﾞｼｯｸM" panose="020B0609000000000000" pitchFamily="49" charset="-128"/>
                <a:cs typeface="HGｺﾞｼｯｸM" panose="020B0609000000000000" pitchFamily="49" charset="-128"/>
              </a:defRPr>
            </a:lvl1pPr>
          </a:lstStyle>
          <a:p>
            <a:pPr defTabSz="278598"/>
            <a:endParaRPr lang="zh-CN" altLang="en-US" sz="1625" b="1" spc="6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9" name="Google Shape;218;p50">
            <a:hlinkClick r:id="rId2" action="ppaction://hlinksldjump"/>
            <a:extLst>
              <a:ext uri="{FF2B5EF4-FFF2-40B4-BE49-F238E27FC236}">
                <a16:creationId xmlns:a16="http://schemas.microsoft.com/office/drawing/2014/main" id="{47788F94-1C13-4B98-A3D9-7BD554C80AA0}"/>
              </a:ext>
            </a:extLst>
          </p:cNvPr>
          <p:cNvSpPr/>
          <p:nvPr/>
        </p:nvSpPr>
        <p:spPr>
          <a:xfrm>
            <a:off x="2619025" y="1638523"/>
            <a:ext cx="2215077" cy="3764280"/>
          </a:xfrm>
          <a:prstGeom prst="roundRect">
            <a:avLst>
              <a:gd name="adj" fmla="val 16667"/>
            </a:avLst>
          </a:prstGeom>
          <a:solidFill>
            <a:srgbClr val="BD0F72"/>
          </a:solidFill>
          <a:ln w="9525" cap="flat" cmpd="sng">
            <a:solidFill>
              <a:srgbClr val="BD0F72"/>
            </a:solidFill>
            <a:prstDash val="solid"/>
            <a:round/>
            <a:headEnd type="none" w="sm" len="sm"/>
            <a:tailEnd type="none" w="sm" len="sm"/>
          </a:ln>
        </p:spPr>
        <p:txBody>
          <a:bodyPr spcFirstLastPara="1" wrap="square" lIns="99044" tIns="99044" rIns="99044" bIns="99044" anchor="ctr" anchorCtr="0">
            <a:noAutofit/>
          </a:bodyPr>
          <a:lstStyle/>
          <a:p>
            <a:pPr>
              <a:buClr>
                <a:srgbClr val="000000"/>
              </a:buClr>
              <a:buSzPts val="1400"/>
            </a:pPr>
            <a:r>
              <a:rPr lang="en-US" altLang="zh-CN" sz="1400" b="1" dirty="0">
                <a:solidFill>
                  <a:schemeClr val="bg1"/>
                </a:solidFill>
                <a:latin typeface="方正黑体" panose="03000509000000000000" pitchFamily="65" charset="-122"/>
                <a:ea typeface="方正黑体" panose="03000509000000000000" pitchFamily="65" charset="-122"/>
                <a:cs typeface="Proxima Nova"/>
                <a:sym typeface="Proxima Nova"/>
              </a:rPr>
              <a:t>-</a:t>
            </a:r>
            <a:r>
              <a:rPr lang="zh-CN" altLang="en-US" sz="1400" b="1" dirty="0">
                <a:solidFill>
                  <a:schemeClr val="bg1"/>
                </a:solidFill>
                <a:latin typeface="方正黑体" panose="03000509000000000000" pitchFamily="65" charset="-122"/>
                <a:ea typeface="方正黑体" panose="03000509000000000000" pitchFamily="65" charset="-122"/>
                <a:cs typeface="Proxima Nova"/>
                <a:sym typeface="Proxima Nova"/>
              </a:rPr>
              <a:t>华中</a:t>
            </a:r>
            <a:r>
              <a:rPr lang="en-US" altLang="zh-CN" sz="1400" b="1" dirty="0">
                <a:solidFill>
                  <a:schemeClr val="bg1"/>
                </a:solidFill>
                <a:latin typeface="方正黑体" panose="03000509000000000000" pitchFamily="65" charset="-122"/>
                <a:ea typeface="方正黑体" panose="03000509000000000000" pitchFamily="65" charset="-122"/>
                <a:cs typeface="Proxima Nova"/>
                <a:sym typeface="Proxima Nova"/>
              </a:rPr>
              <a:t>/</a:t>
            </a:r>
            <a:r>
              <a:rPr lang="zh-CN" altLang="en-US" sz="1400" b="1" dirty="0">
                <a:solidFill>
                  <a:schemeClr val="bg1"/>
                </a:solidFill>
                <a:latin typeface="方正黑体" panose="03000509000000000000" pitchFamily="65" charset="-122"/>
                <a:ea typeface="方正黑体" panose="03000509000000000000" pitchFamily="65" charset="-122"/>
                <a:cs typeface="Proxima Nova"/>
                <a:sym typeface="Proxima Nova"/>
              </a:rPr>
              <a:t>华北口岸出口订舱生效后，于本地操作平台提交更改或订舱取消的的访问方式</a:t>
            </a:r>
            <a:endParaRPr lang="en-US" altLang="zh-CN" sz="1400" b="1" dirty="0">
              <a:solidFill>
                <a:schemeClr val="bg1"/>
              </a:solidFill>
              <a:latin typeface="方正黑体" panose="03000509000000000000" pitchFamily="65" charset="-122"/>
              <a:ea typeface="方正黑体" panose="03000509000000000000" pitchFamily="65" charset="-122"/>
              <a:cs typeface="Proxima Nova"/>
              <a:sym typeface="Proxima Nova"/>
            </a:endParaRPr>
          </a:p>
          <a:p>
            <a:pPr marL="309553" indent="-309553">
              <a:buClr>
                <a:srgbClr val="000000"/>
              </a:buClr>
              <a:buSzPts val="1400"/>
              <a:buFont typeface="Arial" panose="020B0604020202020204" pitchFamily="34" charset="0"/>
              <a:buChar char="•"/>
            </a:pPr>
            <a:endParaRPr lang="en-US" sz="1400" b="1" dirty="0">
              <a:solidFill>
                <a:schemeClr val="bg1"/>
              </a:solidFill>
              <a:ea typeface="微软雅黑" panose="020B0503020204020204" pitchFamily="34" charset="-122"/>
              <a:cs typeface="Proxima Nova"/>
              <a:sym typeface="Proxima Nova"/>
            </a:endParaRPr>
          </a:p>
          <a:p>
            <a:pPr marL="309553" indent="-309553">
              <a:buClr>
                <a:srgbClr val="000000"/>
              </a:buClr>
              <a:buSzPts val="1400"/>
              <a:buFont typeface="Wingdings" panose="05000000000000000000" pitchFamily="2" charset="2"/>
              <a:buChar char="l"/>
            </a:pPr>
            <a:r>
              <a:rPr lang="en-US" altLang="zh-CN" sz="140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Proxima Nova"/>
              </a:rPr>
              <a:t>Access to local website for OQ booking (ex North/Central China) amendment or booking cancellation</a:t>
            </a:r>
          </a:p>
          <a:p>
            <a:pPr marL="309553" indent="-309553">
              <a:buClr>
                <a:srgbClr val="000000"/>
              </a:buClr>
              <a:buSzPts val="1400"/>
              <a:buFont typeface="Arial" panose="020B0604020202020204" pitchFamily="34" charset="0"/>
              <a:buChar char="•"/>
            </a:pPr>
            <a:endParaRPr lang="en-US" altLang="zh-CN" sz="1400" b="1" dirty="0">
              <a:solidFill>
                <a:schemeClr val="bg1"/>
              </a:solidFill>
              <a:ea typeface="微软雅黑" panose="020B0503020204020204" pitchFamily="34" charset="-122"/>
              <a:cs typeface="Proxima Nova"/>
              <a:sym typeface="Proxima Nova"/>
            </a:endParaRPr>
          </a:p>
          <a:p>
            <a:pPr>
              <a:buClr>
                <a:srgbClr val="000000"/>
              </a:buClr>
              <a:buSzPts val="1400"/>
            </a:pPr>
            <a:r>
              <a:rPr lang="en-US" altLang="zh-CN" sz="1400" b="1" dirty="0">
                <a:solidFill>
                  <a:schemeClr val="bg1"/>
                </a:solidFill>
                <a:ea typeface="微软雅黑" panose="020B0503020204020204" pitchFamily="34" charset="-122"/>
                <a:cs typeface="Proxima Nova"/>
                <a:sym typeface="Proxima Nova"/>
              </a:rPr>
              <a:t> </a:t>
            </a:r>
          </a:p>
          <a:p>
            <a:pPr>
              <a:buClr>
                <a:srgbClr val="000000"/>
              </a:buClr>
              <a:buSzPts val="1400"/>
            </a:pPr>
            <a:endParaRPr sz="1400" b="1" dirty="0">
              <a:solidFill>
                <a:schemeClr val="bg1"/>
              </a:solidFill>
              <a:ea typeface="微软雅黑" panose="020B0503020204020204" pitchFamily="34" charset="-122"/>
              <a:cs typeface="Proxima Nova"/>
              <a:sym typeface="Proxima Nova"/>
            </a:endParaRPr>
          </a:p>
        </p:txBody>
      </p:sp>
      <p:sp>
        <p:nvSpPr>
          <p:cNvPr id="10" name="Google Shape;219;p50">
            <a:hlinkClick r:id="rId2" action="ppaction://hlinksldjump"/>
            <a:extLst>
              <a:ext uri="{FF2B5EF4-FFF2-40B4-BE49-F238E27FC236}">
                <a16:creationId xmlns:a16="http://schemas.microsoft.com/office/drawing/2014/main" id="{6E617D12-E75E-466D-93B5-65D12762C889}"/>
              </a:ext>
            </a:extLst>
          </p:cNvPr>
          <p:cNvSpPr/>
          <p:nvPr/>
        </p:nvSpPr>
        <p:spPr>
          <a:xfrm>
            <a:off x="5044107" y="1638523"/>
            <a:ext cx="2215077" cy="3764280"/>
          </a:xfrm>
          <a:prstGeom prst="roundRect">
            <a:avLst>
              <a:gd name="adj" fmla="val 16667"/>
            </a:avLst>
          </a:prstGeom>
          <a:solidFill>
            <a:srgbClr val="BD0F72"/>
          </a:solidFill>
          <a:ln w="9525" cap="flat" cmpd="sng">
            <a:solidFill>
              <a:srgbClr val="BD0F72"/>
            </a:solidFill>
            <a:prstDash val="solid"/>
            <a:round/>
            <a:headEnd type="none" w="sm" len="sm"/>
            <a:tailEnd type="none" w="sm" len="sm"/>
          </a:ln>
        </p:spPr>
        <p:txBody>
          <a:bodyPr spcFirstLastPara="1" wrap="square" lIns="99044" tIns="99044" rIns="99044" bIns="99044" anchor="ctr" anchorCtr="0">
            <a:noAutofit/>
          </a:bodyPr>
          <a:lstStyle/>
          <a:p>
            <a:pPr>
              <a:buClr>
                <a:srgbClr val="000000"/>
              </a:buClr>
              <a:buSzPts val="1400"/>
            </a:pPr>
            <a:r>
              <a:rPr lang="en-US" altLang="zh-CN" sz="1300" b="1" dirty="0">
                <a:solidFill>
                  <a:schemeClr val="bg1"/>
                </a:solidFill>
                <a:latin typeface="方正黑体" panose="03000509000000000000" pitchFamily="65" charset="-122"/>
                <a:ea typeface="方正黑体" panose="03000509000000000000" pitchFamily="65" charset="-122"/>
                <a:cs typeface="Proxima Nova"/>
                <a:sym typeface="Proxima Nova"/>
              </a:rPr>
              <a:t>-</a:t>
            </a:r>
            <a:r>
              <a:rPr lang="en" sz="1300" b="1" dirty="0">
                <a:solidFill>
                  <a:schemeClr val="bg1"/>
                </a:solidFill>
                <a:latin typeface="方正黑体" panose="03000509000000000000" pitchFamily="65" charset="-122"/>
                <a:ea typeface="方正黑体" panose="03000509000000000000" pitchFamily="65" charset="-122"/>
                <a:cs typeface="Proxima Nova"/>
                <a:sym typeface="Proxima Nova"/>
              </a:rPr>
              <a:t>如何</a:t>
            </a:r>
            <a:r>
              <a:rPr lang="zh-CN" altLang="en-US" sz="1300" b="1" dirty="0">
                <a:solidFill>
                  <a:schemeClr val="bg1"/>
                </a:solidFill>
                <a:latin typeface="方正黑体" panose="03000509000000000000" pitchFamily="65" charset="-122"/>
                <a:ea typeface="方正黑体" panose="03000509000000000000" pitchFamily="65" charset="-122"/>
                <a:cs typeface="Proxima Nova"/>
                <a:sym typeface="Proxima Nova"/>
              </a:rPr>
              <a:t>更改订舱信息</a:t>
            </a:r>
            <a:endParaRPr lang="en-US" altLang="zh-CN" sz="1300" b="1" dirty="0">
              <a:solidFill>
                <a:schemeClr val="bg1"/>
              </a:solidFill>
              <a:latin typeface="方正黑体" panose="03000509000000000000" pitchFamily="65" charset="-122"/>
              <a:ea typeface="方正黑体" panose="03000509000000000000" pitchFamily="65" charset="-122"/>
              <a:cs typeface="Proxima Nova"/>
              <a:sym typeface="Proxima Nova"/>
            </a:endParaRPr>
          </a:p>
          <a:p>
            <a:pPr>
              <a:buClr>
                <a:srgbClr val="000000"/>
              </a:buClr>
              <a:buSzPts val="1400"/>
            </a:pPr>
            <a:r>
              <a:rPr lang="en-US" altLang="zh-CN" sz="1300" b="1" dirty="0">
                <a:solidFill>
                  <a:schemeClr val="bg1"/>
                </a:solidFill>
                <a:latin typeface="方正黑体" panose="03000509000000000000" pitchFamily="65" charset="-122"/>
                <a:ea typeface="方正黑体" panose="03000509000000000000" pitchFamily="65" charset="-122"/>
                <a:cs typeface="Proxima Nova"/>
                <a:sym typeface="Proxima Nova"/>
              </a:rPr>
              <a:t>-</a:t>
            </a:r>
            <a:r>
              <a:rPr lang="zh-CN" altLang="en-US" sz="1300" b="1" dirty="0">
                <a:solidFill>
                  <a:schemeClr val="bg1"/>
                </a:solidFill>
                <a:latin typeface="方正黑体" panose="03000509000000000000" pitchFamily="65" charset="-122"/>
                <a:ea typeface="方正黑体" panose="03000509000000000000" pitchFamily="65" charset="-122"/>
                <a:cs typeface="Proxima Nova"/>
                <a:sym typeface="Proxima Nova"/>
              </a:rPr>
              <a:t>如何指定订舱代理</a:t>
            </a:r>
            <a:endParaRPr lang="en-US" altLang="zh-CN" sz="1300" b="1" dirty="0">
              <a:solidFill>
                <a:schemeClr val="bg1"/>
              </a:solidFill>
              <a:latin typeface="方正黑体" panose="03000509000000000000" pitchFamily="65" charset="-122"/>
              <a:ea typeface="方正黑体" panose="03000509000000000000" pitchFamily="65" charset="-122"/>
              <a:cs typeface="Proxima Nova"/>
              <a:sym typeface="Proxima Nova"/>
            </a:endParaRPr>
          </a:p>
          <a:p>
            <a:pPr>
              <a:buClr>
                <a:srgbClr val="000000"/>
              </a:buClr>
              <a:buSzPts val="1400"/>
            </a:pPr>
            <a:r>
              <a:rPr lang="en-US" altLang="zh-CN" sz="1300" b="1" dirty="0">
                <a:solidFill>
                  <a:schemeClr val="bg1"/>
                </a:solidFill>
                <a:latin typeface="方正黑体" panose="03000509000000000000" pitchFamily="65" charset="-122"/>
                <a:ea typeface="方正黑体" panose="03000509000000000000" pitchFamily="65" charset="-122"/>
                <a:cs typeface="Proxima Nova"/>
                <a:sym typeface="Proxima Nova"/>
              </a:rPr>
              <a:t>-</a:t>
            </a:r>
            <a:r>
              <a:rPr lang="zh-CN" altLang="en-US" sz="1300" b="1" dirty="0">
                <a:solidFill>
                  <a:schemeClr val="bg1"/>
                </a:solidFill>
                <a:latin typeface="方正黑体" panose="03000509000000000000" pitchFamily="65" charset="-122"/>
                <a:ea typeface="方正黑体" panose="03000509000000000000" pitchFamily="65" charset="-122"/>
                <a:cs typeface="Proxima Nova"/>
                <a:sym typeface="Proxima Nova"/>
              </a:rPr>
              <a:t>如何指定集卡代理并</a:t>
            </a:r>
            <a:r>
              <a:rPr lang="en" sz="1300" b="1" dirty="0">
                <a:solidFill>
                  <a:schemeClr val="bg1"/>
                </a:solidFill>
                <a:latin typeface="方正黑体" panose="03000509000000000000" pitchFamily="65" charset="-122"/>
                <a:ea typeface="方正黑体" panose="03000509000000000000" pitchFamily="65" charset="-122"/>
                <a:cs typeface="Proxima Nova"/>
                <a:sym typeface="Proxima Nova"/>
              </a:rPr>
              <a:t>创建</a:t>
            </a:r>
            <a:r>
              <a:rPr lang="zh-CN" altLang="en-US" sz="1300" b="1" dirty="0">
                <a:solidFill>
                  <a:schemeClr val="bg1"/>
                </a:solidFill>
                <a:latin typeface="方正黑体" panose="03000509000000000000" pitchFamily="65" charset="-122"/>
                <a:ea typeface="方正黑体" panose="03000509000000000000" pitchFamily="65" charset="-122"/>
                <a:cs typeface="Proxima Nova"/>
                <a:sym typeface="Proxima Nova"/>
              </a:rPr>
              <a:t>无纸化设备交接单</a:t>
            </a:r>
            <a:endParaRPr lang="en-US" altLang="zh-CN" sz="1300" b="1" dirty="0">
              <a:solidFill>
                <a:schemeClr val="bg1"/>
              </a:solidFill>
              <a:latin typeface="方正黑体" panose="03000509000000000000" pitchFamily="65" charset="-122"/>
              <a:ea typeface="方正黑体" panose="03000509000000000000" pitchFamily="65" charset="-122"/>
              <a:cs typeface="Proxima Nova"/>
              <a:sym typeface="Proxima Nova"/>
            </a:endParaRPr>
          </a:p>
          <a:p>
            <a:pPr>
              <a:buClr>
                <a:srgbClr val="000000"/>
              </a:buClr>
              <a:buSzPts val="1400"/>
            </a:pPr>
            <a:r>
              <a:rPr lang="en-US" altLang="zh-CN" sz="1300" b="1" dirty="0">
                <a:solidFill>
                  <a:schemeClr val="bg1"/>
                </a:solidFill>
                <a:latin typeface="方正黑体" panose="03000509000000000000" pitchFamily="65" charset="-122"/>
                <a:ea typeface="方正黑体" panose="03000509000000000000" pitchFamily="65" charset="-122"/>
                <a:cs typeface="Proxima Nova"/>
                <a:sym typeface="Proxima Nova"/>
              </a:rPr>
              <a:t>-</a:t>
            </a:r>
            <a:r>
              <a:rPr lang="zh-CN" altLang="en-US" sz="1300" b="1" dirty="0">
                <a:solidFill>
                  <a:schemeClr val="bg1"/>
                </a:solidFill>
                <a:latin typeface="方正黑体" panose="03000509000000000000" pitchFamily="65" charset="-122"/>
                <a:ea typeface="方正黑体" panose="03000509000000000000" pitchFamily="65" charset="-122"/>
                <a:cs typeface="Proxima Nova"/>
                <a:sym typeface="Proxima Nova"/>
              </a:rPr>
              <a:t>订舱取消</a:t>
            </a:r>
            <a:endParaRPr lang="en-US" altLang="zh-CN" sz="1300" b="1" dirty="0">
              <a:solidFill>
                <a:schemeClr val="bg1"/>
              </a:solidFill>
              <a:latin typeface="方正黑体" panose="03000509000000000000" pitchFamily="65" charset="-122"/>
              <a:ea typeface="方正黑体" panose="03000509000000000000" pitchFamily="65" charset="-122"/>
              <a:cs typeface="Proxima Nova"/>
              <a:sym typeface="Proxima Nova"/>
            </a:endParaRPr>
          </a:p>
          <a:p>
            <a:pPr marL="309553" indent="-309553">
              <a:buClr>
                <a:srgbClr val="000000"/>
              </a:buClr>
              <a:buSzPts val="1400"/>
              <a:buFont typeface="Wingdings" panose="05000000000000000000" pitchFamily="2" charset="2"/>
              <a:buChar char="l"/>
            </a:pPr>
            <a:endParaRPr lang="en-US" sz="1300" b="1" dirty="0">
              <a:solidFill>
                <a:schemeClr val="bg1"/>
              </a:solidFill>
              <a:ea typeface="微软雅黑" panose="020B0503020204020204" pitchFamily="34" charset="-122"/>
              <a:cs typeface="Proxima Nova"/>
              <a:sym typeface="Proxima Nova"/>
            </a:endParaRPr>
          </a:p>
          <a:p>
            <a:pPr marL="309553" indent="-309553">
              <a:buClr>
                <a:srgbClr val="000000"/>
              </a:buClr>
              <a:buSzPts val="1400"/>
              <a:buFont typeface="Wingdings" panose="05000000000000000000" pitchFamily="2" charset="2"/>
              <a:buChar char="l"/>
            </a:pPr>
            <a:r>
              <a:rPr lang="en-US" altLang="zh-CN" sz="130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Proxima Nova"/>
              </a:rPr>
              <a:t>BKG amendment submission </a:t>
            </a:r>
          </a:p>
          <a:p>
            <a:pPr marL="309553" indent="-309553">
              <a:buClr>
                <a:srgbClr val="000000"/>
              </a:buClr>
              <a:buSzPts val="1400"/>
              <a:buFont typeface="Wingdings" panose="05000000000000000000" pitchFamily="2" charset="2"/>
              <a:buChar char="l"/>
            </a:pPr>
            <a:r>
              <a:rPr lang="en-US" altLang="zh-CN" sz="130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Proxima Nova"/>
              </a:rPr>
              <a:t>To nominate booking agent</a:t>
            </a:r>
          </a:p>
          <a:p>
            <a:pPr marL="309553" indent="-309553">
              <a:buClr>
                <a:srgbClr val="000000"/>
              </a:buClr>
              <a:buSzPts val="1400"/>
              <a:buFont typeface="Wingdings" panose="05000000000000000000" pitchFamily="2" charset="2"/>
              <a:buChar char="l"/>
            </a:pPr>
            <a:r>
              <a:rPr lang="en-US" altLang="zh-CN" sz="130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Proxima Nova"/>
              </a:rPr>
              <a:t>To nominate trucking company for EEIR creation and flow</a:t>
            </a:r>
          </a:p>
          <a:p>
            <a:pPr marL="309553" indent="-309553">
              <a:buClr>
                <a:srgbClr val="000000"/>
              </a:buClr>
              <a:buSzPts val="1400"/>
              <a:buFont typeface="Wingdings" panose="05000000000000000000" pitchFamily="2" charset="2"/>
              <a:buChar char="l"/>
            </a:pPr>
            <a:r>
              <a:rPr lang="en-US" altLang="zh-CN" sz="130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Proxima Nova"/>
              </a:rPr>
              <a:t>BKG cancellation via LBS</a:t>
            </a:r>
          </a:p>
          <a:p>
            <a:pPr marL="309553" indent="-309553">
              <a:buClr>
                <a:srgbClr val="000000"/>
              </a:buClr>
              <a:buSzPts val="1400"/>
              <a:buFontTx/>
              <a:buChar char="-"/>
            </a:pPr>
            <a:endParaRPr sz="1300" b="1" dirty="0">
              <a:solidFill>
                <a:schemeClr val="bg1"/>
              </a:solidFill>
              <a:ea typeface="微软雅黑" panose="020B0503020204020204" pitchFamily="34" charset="-122"/>
              <a:cs typeface="Proxima Nova"/>
              <a:sym typeface="Proxima Nova"/>
            </a:endParaRPr>
          </a:p>
        </p:txBody>
      </p:sp>
      <p:sp>
        <p:nvSpPr>
          <p:cNvPr id="11" name="Google Shape;220;p50">
            <a:hlinkClick r:id="rId3" action="ppaction://hlinksldjump"/>
            <a:extLst>
              <a:ext uri="{FF2B5EF4-FFF2-40B4-BE49-F238E27FC236}">
                <a16:creationId xmlns:a16="http://schemas.microsoft.com/office/drawing/2014/main" id="{E531636D-EEB8-42E8-912B-81DEA2E053B8}"/>
              </a:ext>
            </a:extLst>
          </p:cNvPr>
          <p:cNvSpPr/>
          <p:nvPr/>
        </p:nvSpPr>
        <p:spPr>
          <a:xfrm>
            <a:off x="7466405" y="1638523"/>
            <a:ext cx="2215077" cy="3764280"/>
          </a:xfrm>
          <a:prstGeom prst="roundRect">
            <a:avLst>
              <a:gd name="adj" fmla="val 16667"/>
            </a:avLst>
          </a:prstGeom>
          <a:solidFill>
            <a:srgbClr val="BD0F72"/>
          </a:solidFill>
          <a:ln w="9525" cap="flat" cmpd="sng">
            <a:solidFill>
              <a:srgbClr val="BD0F72"/>
            </a:solidFill>
            <a:prstDash val="solid"/>
            <a:round/>
            <a:headEnd type="none" w="sm" len="sm"/>
            <a:tailEnd type="none" w="sm" len="sm"/>
          </a:ln>
        </p:spPr>
        <p:txBody>
          <a:bodyPr spcFirstLastPara="1" wrap="square" lIns="99044" tIns="99044" rIns="99044" bIns="99044" anchor="ctr" anchorCtr="0">
            <a:noAutofit/>
          </a:bodyPr>
          <a:lstStyle/>
          <a:p>
            <a:pPr marL="285750" indent="-285750">
              <a:buClr>
                <a:schemeClr val="dk1"/>
              </a:buClr>
              <a:buSzPct val="100000"/>
              <a:buFont typeface="Century Gothic" panose="020B0502020202020204" pitchFamily="34" charset="0"/>
              <a:buChar char="-"/>
            </a:pPr>
            <a:r>
              <a:rPr lang="zh-CN" altLang="en-US" sz="1400" b="1" dirty="0">
                <a:solidFill>
                  <a:srgbClr val="FFFFFF"/>
                </a:solidFill>
                <a:latin typeface="方正黑体" panose="03000509000000000000" pitchFamily="65" charset="-122"/>
                <a:ea typeface="方正黑体" panose="03000509000000000000" pitchFamily="65" charset="-122"/>
                <a:cs typeface="Proxima Nova"/>
                <a:sym typeface="Proxima Nova"/>
              </a:rPr>
              <a:t>与</a:t>
            </a:r>
            <a:r>
              <a:rPr lang="en-US" altLang="zh-CN" sz="1400" b="1" dirty="0">
                <a:solidFill>
                  <a:srgbClr val="FFFFFF"/>
                </a:solidFill>
                <a:latin typeface="方正黑体" panose="03000509000000000000" pitchFamily="65" charset="-122"/>
                <a:ea typeface="方正黑体" panose="03000509000000000000" pitchFamily="65" charset="-122"/>
                <a:cs typeface="Proxima Nova"/>
                <a:sym typeface="Proxima Nova"/>
              </a:rPr>
              <a:t>ONE</a:t>
            </a:r>
            <a:r>
              <a:rPr lang="zh-CN" altLang="en-US" sz="1400" b="1" dirty="0">
                <a:solidFill>
                  <a:srgbClr val="FFFFFF"/>
                </a:solidFill>
                <a:latin typeface="方正黑体" panose="03000509000000000000" pitchFamily="65" charset="-122"/>
                <a:ea typeface="方正黑体" panose="03000509000000000000" pitchFamily="65" charset="-122"/>
                <a:cs typeface="Proxima Nova"/>
                <a:sym typeface="Proxima Nova"/>
              </a:rPr>
              <a:t>直接付款买单的支付流程</a:t>
            </a:r>
            <a:endParaRPr lang="en-US" altLang="zh-CN" sz="1400" b="1" dirty="0">
              <a:solidFill>
                <a:srgbClr val="FFFFFF"/>
              </a:solidFill>
              <a:latin typeface="方正黑体" panose="03000509000000000000" pitchFamily="65" charset="-122"/>
              <a:ea typeface="方正黑体" panose="03000509000000000000" pitchFamily="65" charset="-122"/>
              <a:cs typeface="Proxima Nova"/>
              <a:sym typeface="Proxima Nova"/>
            </a:endParaRPr>
          </a:p>
          <a:p>
            <a:pPr marL="342900" indent="-342900">
              <a:buClr>
                <a:schemeClr val="dk1"/>
              </a:buClr>
              <a:buSzPct val="100000"/>
              <a:buFont typeface="Arial" panose="020B0604020202020204" pitchFamily="34" charset="0"/>
              <a:buChar char="*"/>
            </a:pPr>
            <a:r>
              <a:rPr lang="en" altLang="zh-CN" sz="1400" b="1" dirty="0">
                <a:solidFill>
                  <a:schemeClr val="bg1"/>
                </a:solidFill>
                <a:latin typeface="方正黑体" panose="03000509000000000000" pitchFamily="65" charset="-122"/>
                <a:ea typeface="方正黑体" panose="03000509000000000000" pitchFamily="65" charset="-122"/>
                <a:cs typeface="Proxima Nova"/>
                <a:sym typeface="Proxima Nova"/>
              </a:rPr>
              <a:t>访问电子支付门户</a:t>
            </a:r>
            <a:r>
              <a:rPr lang="zh-CN" altLang="en-US" sz="1400" b="1" dirty="0">
                <a:solidFill>
                  <a:schemeClr val="bg1"/>
                </a:solidFill>
                <a:latin typeface="方正黑体" panose="03000509000000000000" pitchFamily="65" charset="-122"/>
                <a:ea typeface="方正黑体" panose="03000509000000000000" pitchFamily="65" charset="-122"/>
                <a:cs typeface="Proxima Nova"/>
                <a:sym typeface="Proxima Nova"/>
              </a:rPr>
              <a:t>进行人民币费用结算</a:t>
            </a:r>
            <a:endParaRPr lang="en-US" altLang="zh-CN" sz="1400" b="1" dirty="0">
              <a:solidFill>
                <a:schemeClr val="bg1"/>
              </a:solidFill>
              <a:latin typeface="方正黑体" panose="03000509000000000000" pitchFamily="65" charset="-122"/>
              <a:ea typeface="方正黑体" panose="03000509000000000000" pitchFamily="65" charset="-122"/>
              <a:cs typeface="Proxima Nova"/>
              <a:sym typeface="Proxima Nova"/>
            </a:endParaRPr>
          </a:p>
          <a:p>
            <a:pPr marL="342900" indent="-342900">
              <a:buClr>
                <a:schemeClr val="dk1"/>
              </a:buClr>
              <a:buSzPct val="100000"/>
              <a:buFont typeface="Arial" panose="020B0604020202020204" pitchFamily="34" charset="0"/>
              <a:buChar char="*"/>
            </a:pPr>
            <a:r>
              <a:rPr lang="zh-CN" altLang="en-US" sz="1400" b="1" dirty="0">
                <a:solidFill>
                  <a:schemeClr val="bg1"/>
                </a:solidFill>
                <a:latin typeface="方正黑体" panose="03000509000000000000" pitchFamily="65" charset="-122"/>
                <a:ea typeface="方正黑体" panose="03000509000000000000" pitchFamily="65" charset="-122"/>
                <a:cs typeface="Proxima Nova"/>
                <a:sym typeface="Proxima Nova"/>
              </a:rPr>
              <a:t>美金支付流程</a:t>
            </a:r>
            <a:endParaRPr lang="en-US" altLang="zh-CN" sz="1400" b="1" dirty="0">
              <a:solidFill>
                <a:schemeClr val="bg1"/>
              </a:solidFill>
              <a:latin typeface="方正黑体" panose="03000509000000000000" pitchFamily="65" charset="-122"/>
              <a:ea typeface="方正黑体" panose="03000509000000000000" pitchFamily="65" charset="-122"/>
              <a:cs typeface="Proxima Nova"/>
              <a:sym typeface="Proxima Nova"/>
            </a:endParaRPr>
          </a:p>
          <a:p>
            <a:pPr marL="309553" indent="-309553">
              <a:buClr>
                <a:schemeClr val="dk1"/>
              </a:buClr>
              <a:buSzPts val="1100"/>
              <a:buFont typeface="Arial" panose="020B0604020202020204" pitchFamily="34" charset="0"/>
              <a:buChar char="•"/>
            </a:pPr>
            <a:endParaRPr lang="en-US" altLang="zh-CN" sz="1400" b="1" dirty="0">
              <a:solidFill>
                <a:schemeClr val="bg1"/>
              </a:solidFill>
              <a:ea typeface="微软雅黑" panose="020B0503020204020204" pitchFamily="34" charset="-122"/>
              <a:cs typeface="Proxima Nova"/>
              <a:sym typeface="Proxima Nova"/>
            </a:endParaRPr>
          </a:p>
          <a:p>
            <a:pPr marL="342900" indent="-342900">
              <a:buClr>
                <a:schemeClr val="dk1"/>
              </a:buClr>
              <a:buSzPct val="100000"/>
              <a:buFont typeface="Arial" panose="020B0604020202020204" pitchFamily="34" charset="0"/>
              <a:buChar char="-"/>
            </a:pPr>
            <a:r>
              <a:rPr lang="en-US" altLang="zh-CN" sz="140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Proxima Nova"/>
              </a:rPr>
              <a:t>Payment process with ONE</a:t>
            </a:r>
          </a:p>
          <a:p>
            <a:pPr marL="342900" indent="-342900">
              <a:buClr>
                <a:schemeClr val="dk1"/>
              </a:buClr>
              <a:buSzPct val="100000"/>
              <a:buFont typeface="Arial" panose="020B0604020202020204" pitchFamily="34" charset="0"/>
              <a:buChar char="*"/>
            </a:pPr>
            <a:r>
              <a:rPr lang="en-US" altLang="zh-CN" sz="140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Proxima Nova"/>
              </a:rPr>
              <a:t>On-line self-service for CNY payment</a:t>
            </a:r>
          </a:p>
          <a:p>
            <a:pPr marL="342900" indent="-342900">
              <a:buClr>
                <a:schemeClr val="dk1"/>
              </a:buClr>
              <a:buSzPct val="100000"/>
              <a:buFont typeface="Arial" panose="020B0604020202020204" pitchFamily="34" charset="0"/>
              <a:buChar char="*"/>
            </a:pPr>
            <a:r>
              <a:rPr lang="en-US" altLang="zh-CN" sz="140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Proxima Nova"/>
              </a:rPr>
              <a:t>SOP of USD settlement</a:t>
            </a:r>
          </a:p>
        </p:txBody>
      </p:sp>
      <p:sp>
        <p:nvSpPr>
          <p:cNvPr id="8" name="标题 1">
            <a:extLst>
              <a:ext uri="{FF2B5EF4-FFF2-40B4-BE49-F238E27FC236}">
                <a16:creationId xmlns:a16="http://schemas.microsoft.com/office/drawing/2014/main" id="{81B47807-7C41-4D3B-AA6B-33A2EEF5DD6E}"/>
              </a:ext>
            </a:extLst>
          </p:cNvPr>
          <p:cNvSpPr txBox="1">
            <a:spLocks/>
          </p:cNvSpPr>
          <p:nvPr/>
        </p:nvSpPr>
        <p:spPr>
          <a:xfrm>
            <a:off x="346075" y="68263"/>
            <a:ext cx="9209088" cy="844550"/>
          </a:xfrm>
          <a:prstGeom prst="rect">
            <a:avLst/>
          </a:prstGeom>
        </p:spPr>
        <p:txBody>
          <a:bodyPr vert="horz" lIns="0" tIns="45720" rIns="91440" bIns="45720" rtlCol="0" anchor="ctr">
            <a:noAutofit/>
          </a:bodyPr>
          <a:lstStyle>
            <a:lvl1pPr algn="l" defTabSz="342900" rtl="0" eaLnBrk="1" latinLnBrk="0" hangingPunct="1">
              <a:spcBef>
                <a:spcPct val="0"/>
              </a:spcBef>
              <a:buNone/>
              <a:defRPr kumimoji="1" sz="2800" b="0" i="0" kern="1200" cap="none" spc="75" baseline="0">
                <a:solidFill>
                  <a:srgbClr val="BF0B6C"/>
                </a:solidFill>
                <a:latin typeface="Proxima Nova"/>
                <a:ea typeface="+mj-ea"/>
                <a:cs typeface="Proxima Nova"/>
              </a:defRPr>
            </a:lvl1pPr>
          </a:lstStyle>
          <a:p>
            <a:r>
              <a:rPr lang="zh-CN" altLang="en-US" sz="2800" b="1" dirty="0">
                <a:latin typeface="方正黑体" panose="03000509000000000000" pitchFamily="65" charset="-122"/>
                <a:ea typeface="方正黑体" panose="03000509000000000000" pitchFamily="65" charset="-122"/>
              </a:rPr>
              <a:t>纲要</a:t>
            </a:r>
            <a:r>
              <a:rPr lang="en-US" altLang="zh-CN" sz="2800" b="1" dirty="0">
                <a:latin typeface="+mj-lt"/>
              </a:rPr>
              <a:t>/</a:t>
            </a:r>
            <a:r>
              <a:rPr lang="en-US" altLang="zh-CN" sz="2800" b="1" dirty="0">
                <a:latin typeface="Arial" panose="020B0604020202020204" pitchFamily="34" charset="0"/>
                <a:cs typeface="Arial" panose="020B0604020202020204" pitchFamily="34" charset="0"/>
              </a:rPr>
              <a:t>SUBJECTs</a:t>
            </a:r>
            <a:endParaRPr lang="en-US" sz="2600" b="1" dirty="0">
              <a:latin typeface="Arial" panose="020B0604020202020204" pitchFamily="34" charset="0"/>
              <a:cs typeface="Arial" panose="020B0604020202020204" pitchFamily="34" charset="0"/>
            </a:endParaRPr>
          </a:p>
        </p:txBody>
      </p:sp>
      <p:sp>
        <p:nvSpPr>
          <p:cNvPr id="12" name="Google Shape;218;p50">
            <a:hlinkClick r:id="rId2" action="ppaction://hlinksldjump"/>
            <a:extLst>
              <a:ext uri="{FF2B5EF4-FFF2-40B4-BE49-F238E27FC236}">
                <a16:creationId xmlns:a16="http://schemas.microsoft.com/office/drawing/2014/main" id="{DD55F511-CDAD-4745-8054-27D95A317438}"/>
              </a:ext>
            </a:extLst>
          </p:cNvPr>
          <p:cNvSpPr/>
          <p:nvPr/>
        </p:nvSpPr>
        <p:spPr>
          <a:xfrm>
            <a:off x="206389" y="1638523"/>
            <a:ext cx="2215077" cy="3764280"/>
          </a:xfrm>
          <a:prstGeom prst="roundRect">
            <a:avLst>
              <a:gd name="adj" fmla="val 16667"/>
            </a:avLst>
          </a:prstGeom>
          <a:solidFill>
            <a:srgbClr val="BD0F72"/>
          </a:solidFill>
          <a:ln w="9525" cap="flat" cmpd="sng">
            <a:solidFill>
              <a:srgbClr val="BD0F72"/>
            </a:solidFill>
            <a:prstDash val="solid"/>
            <a:round/>
            <a:headEnd type="none" w="sm" len="sm"/>
            <a:tailEnd type="none" w="sm" len="sm"/>
          </a:ln>
        </p:spPr>
        <p:txBody>
          <a:bodyPr spcFirstLastPara="1" wrap="square" lIns="99044" tIns="99044" rIns="99044" bIns="99044" anchor="ctr" anchorCtr="0">
            <a:noAutofit/>
          </a:bodyPr>
          <a:lstStyle/>
          <a:p>
            <a:pPr>
              <a:buClr>
                <a:srgbClr val="000000"/>
              </a:buClr>
              <a:buSzPts val="1400"/>
            </a:pPr>
            <a:r>
              <a:rPr lang="en-US" altLang="zh-CN" sz="140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Proxima Nova"/>
              </a:rPr>
              <a:t>-ONE e-COMM</a:t>
            </a:r>
            <a:r>
              <a:rPr lang="zh-CN" altLang="en-US" sz="140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Proxima Nova"/>
              </a:rPr>
              <a:t>开户</a:t>
            </a:r>
            <a:endParaRPr lang="en-US" altLang="zh-CN" sz="140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Proxima Nova"/>
            </a:endParaRPr>
          </a:p>
          <a:p>
            <a:pPr marL="309553" indent="-309553">
              <a:buClr>
                <a:srgbClr val="000000"/>
              </a:buClr>
              <a:buSzPts val="1400"/>
              <a:buFont typeface="Arial" panose="020B0604020202020204" pitchFamily="34" charset="0"/>
              <a:buChar char="•"/>
            </a:pPr>
            <a:endParaRPr lang="en-US" sz="140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Proxima Nova"/>
            </a:endParaRPr>
          </a:p>
          <a:p>
            <a:pPr marL="309553" indent="-309553">
              <a:buClr>
                <a:srgbClr val="000000"/>
              </a:buClr>
              <a:buSzPts val="1400"/>
              <a:buFont typeface="Wingdings" panose="05000000000000000000" pitchFamily="2" charset="2"/>
              <a:buChar char="l"/>
            </a:pPr>
            <a:r>
              <a:rPr lang="en-US" altLang="zh-CN" sz="140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Proxima Nova"/>
              </a:rPr>
              <a:t>Registration to ONE e-Commerce</a:t>
            </a:r>
            <a:endParaRPr sz="140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Proxima Nova"/>
            </a:endParaRPr>
          </a:p>
        </p:txBody>
      </p:sp>
    </p:spTree>
    <p:extLst>
      <p:ext uri="{BB962C8B-B14F-4D97-AF65-F5344CB8AC3E}">
        <p14:creationId xmlns:p14="http://schemas.microsoft.com/office/powerpoint/2010/main" val="21724420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433C1053-1001-48D7-8208-BF17CD2C63ED}"/>
              </a:ext>
            </a:extLst>
          </p:cNvPr>
          <p:cNvSpPr>
            <a:spLocks noGrp="1"/>
          </p:cNvSpPr>
          <p:nvPr>
            <p:ph type="sldNum" sz="quarter" idx="12"/>
          </p:nvPr>
        </p:nvSpPr>
        <p:spPr/>
        <p:txBody>
          <a:bodyPr/>
          <a:lstStyle/>
          <a:p>
            <a:fld id="{2D3281FA-4AB9-2D49-806F-9BDE89B0B3EB}" type="slidenum">
              <a:rPr lang="en-US" smtClean="0"/>
              <a:pPr/>
              <a:t>20</a:t>
            </a:fld>
            <a:endParaRPr lang="en-US"/>
          </a:p>
        </p:txBody>
      </p:sp>
      <p:sp>
        <p:nvSpPr>
          <p:cNvPr id="7" name="Rectangle 1">
            <a:extLst>
              <a:ext uri="{FF2B5EF4-FFF2-40B4-BE49-F238E27FC236}">
                <a16:creationId xmlns:a16="http://schemas.microsoft.com/office/drawing/2014/main" id="{D9443383-CB1F-4824-8B3E-BF65692D836D}"/>
              </a:ext>
            </a:extLst>
          </p:cNvPr>
          <p:cNvSpPr>
            <a:spLocks noGrp="1" noChangeArrowheads="1"/>
          </p:cNvSpPr>
          <p:nvPr>
            <p:ph idx="1"/>
          </p:nvPr>
        </p:nvSpPr>
        <p:spPr bwMode="auto">
          <a:xfrm>
            <a:off x="506438" y="4328967"/>
            <a:ext cx="797958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800" b="0" i="0" u="none" strike="noStrike" cap="none" normalizeH="0" baseline="0" dirty="0">
                <a:ln>
                  <a:noFill/>
                </a:ln>
                <a:solidFill>
                  <a:srgbClr val="222222"/>
                </a:solidFill>
                <a:effectLst/>
                <a:latin typeface="方正黑体" panose="03000509000000000000" pitchFamily="65" charset="-122"/>
                <a:ea typeface="方正黑体" panose="03000509000000000000" pitchFamily="65" charset="-122"/>
                <a:cs typeface="Arial" panose="020B0604020202020204" pitchFamily="34" charset="0"/>
              </a:rPr>
              <a:t>SUBJECT: 单号xxx，ONE QUOTE客户提交车队指定</a:t>
            </a:r>
            <a:br>
              <a:rPr kumimoji="0" lang="zh-CN" altLang="zh-CN" sz="1800" b="0" i="0" u="none" strike="noStrike" cap="none" normalizeH="0" baseline="0" dirty="0">
                <a:ln>
                  <a:noFill/>
                </a:ln>
                <a:solidFill>
                  <a:schemeClr val="tx1"/>
                </a:solidFill>
                <a:effectLst/>
                <a:latin typeface="方正黑体" panose="03000509000000000000" pitchFamily="65" charset="-122"/>
                <a:ea typeface="方正黑体" panose="03000509000000000000" pitchFamily="65" charset="-122"/>
              </a:rPr>
            </a:br>
            <a:r>
              <a:rPr kumimoji="0" lang="zh-CN" altLang="zh-CN" sz="1800" b="0" i="0" u="none" strike="noStrike" cap="none" normalizeH="0" baseline="0" dirty="0">
                <a:ln>
                  <a:noFill/>
                </a:ln>
                <a:solidFill>
                  <a:srgbClr val="222222"/>
                </a:solidFill>
                <a:effectLst/>
                <a:latin typeface="方正黑体" panose="03000509000000000000" pitchFamily="65" charset="-122"/>
                <a:ea typeface="方正黑体" panose="03000509000000000000" pitchFamily="65" charset="-122"/>
                <a:cs typeface="Arial" panose="020B0604020202020204" pitchFamily="34" charset="0"/>
              </a:rPr>
              <a:t>客户（显示操作邮箱）指定您公司为其进行小票生成，放箱指令等箱运操作，</a:t>
            </a:r>
            <a:br>
              <a:rPr kumimoji="0" lang="zh-CN" altLang="zh-CN" sz="1800" b="0" i="0" u="none" strike="noStrike" cap="none" normalizeH="0" baseline="0" dirty="0">
                <a:ln>
                  <a:noFill/>
                </a:ln>
                <a:solidFill>
                  <a:schemeClr val="tx1"/>
                </a:solidFill>
                <a:effectLst/>
                <a:latin typeface="方正黑体" panose="03000509000000000000" pitchFamily="65" charset="-122"/>
                <a:ea typeface="方正黑体" panose="03000509000000000000" pitchFamily="65" charset="-122"/>
              </a:rPr>
            </a:br>
            <a:r>
              <a:rPr kumimoji="0" lang="zh-CN" altLang="zh-CN" sz="1800" b="0" i="0" u="none" strike="noStrike" cap="none" normalizeH="0" baseline="0" dirty="0">
                <a:ln>
                  <a:noFill/>
                </a:ln>
                <a:solidFill>
                  <a:srgbClr val="222222"/>
                </a:solidFill>
                <a:effectLst/>
                <a:latin typeface="方正黑体" panose="03000509000000000000" pitchFamily="65" charset="-122"/>
                <a:ea typeface="方正黑体" panose="03000509000000000000" pitchFamily="65" charset="-122"/>
                <a:cs typeface="Arial" panose="020B0604020202020204" pitchFamily="34" charset="0"/>
              </a:rPr>
              <a:t>敬请协助。除小票及放箱等服务外，您公司无权对此订舱数据进行更改或其他</a:t>
            </a:r>
            <a:br>
              <a:rPr kumimoji="0" lang="zh-CN" altLang="zh-CN" sz="1800" b="0" i="0" u="none" strike="noStrike" cap="none" normalizeH="0" baseline="0" dirty="0">
                <a:ln>
                  <a:noFill/>
                </a:ln>
                <a:solidFill>
                  <a:schemeClr val="tx1"/>
                </a:solidFill>
                <a:effectLst/>
                <a:latin typeface="方正黑体" panose="03000509000000000000" pitchFamily="65" charset="-122"/>
                <a:ea typeface="方正黑体" panose="03000509000000000000" pitchFamily="65" charset="-122"/>
              </a:rPr>
            </a:br>
            <a:r>
              <a:rPr kumimoji="0" lang="zh-CN" altLang="zh-CN" sz="1800" b="0" i="0" u="none" strike="noStrike" cap="none" normalizeH="0" baseline="0" dirty="0">
                <a:ln>
                  <a:noFill/>
                </a:ln>
                <a:solidFill>
                  <a:srgbClr val="222222"/>
                </a:solidFill>
                <a:effectLst/>
                <a:latin typeface="方正黑体" panose="03000509000000000000" pitchFamily="65" charset="-122"/>
                <a:ea typeface="方正黑体" panose="03000509000000000000" pitchFamily="65" charset="-122"/>
                <a:cs typeface="Arial" panose="020B0604020202020204" pitchFamily="34" charset="0"/>
              </a:rPr>
              <a:t>后续单证操作，如有异议，可通过前述邮箱与客户联系。</a:t>
            </a:r>
            <a:r>
              <a:rPr kumimoji="0" lang="zh-CN" altLang="zh-CN" sz="1800" b="0" i="0" u="none" strike="noStrike" cap="none" normalizeH="0" baseline="0" dirty="0">
                <a:ln>
                  <a:noFill/>
                </a:ln>
                <a:solidFill>
                  <a:schemeClr val="tx1"/>
                </a:solidFill>
                <a:effectLst/>
                <a:latin typeface="方正黑体" panose="03000509000000000000" pitchFamily="65" charset="-122"/>
                <a:ea typeface="方正黑体" panose="03000509000000000000" pitchFamily="65" charset="-122"/>
              </a:rPr>
              <a:t> </a:t>
            </a:r>
          </a:p>
        </p:txBody>
      </p:sp>
      <p:sp>
        <p:nvSpPr>
          <p:cNvPr id="8" name="内容占位符 2">
            <a:extLst>
              <a:ext uri="{FF2B5EF4-FFF2-40B4-BE49-F238E27FC236}">
                <a16:creationId xmlns:a16="http://schemas.microsoft.com/office/drawing/2014/main" id="{9815670B-084F-4260-AA47-4E74F23AF839}"/>
              </a:ext>
            </a:extLst>
          </p:cNvPr>
          <p:cNvSpPr txBox="1">
            <a:spLocks/>
          </p:cNvSpPr>
          <p:nvPr/>
        </p:nvSpPr>
        <p:spPr>
          <a:xfrm>
            <a:off x="346823" y="1060175"/>
            <a:ext cx="9208341" cy="708264"/>
          </a:xfrm>
          <a:prstGeom prst="rect">
            <a:avLst/>
          </a:prstGeom>
        </p:spPr>
        <p:txBody>
          <a:bodyPr vert="horz" lIns="0" tIns="0" rIns="91440" bIns="45720" rtlCol="0">
            <a:noAutofit/>
          </a:bodyPr>
          <a:lstStyle>
            <a:lvl1pPr marL="0" indent="0" algn="l" defTabSz="342900" rtl="0" eaLnBrk="1" latinLnBrk="0" hangingPunct="1">
              <a:lnSpc>
                <a:spcPct val="100000"/>
              </a:lnSpc>
              <a:spcBef>
                <a:spcPts val="0"/>
              </a:spcBef>
              <a:spcAft>
                <a:spcPts val="900"/>
              </a:spcAft>
              <a:buFont typeface="Arial"/>
              <a:buNone/>
              <a:defRPr kumimoji="1" sz="1650" b="0" i="0" kern="1200">
                <a:solidFill>
                  <a:srgbClr val="BF0B6C"/>
                </a:solidFill>
                <a:latin typeface="Proxima Nova"/>
                <a:ea typeface="+mn-ea"/>
                <a:cs typeface="Proxima Nova"/>
              </a:defRPr>
            </a:lvl1pPr>
            <a:lvl2pPr marL="0" indent="0" algn="l" defTabSz="342900" rtl="0" eaLnBrk="1" latinLnBrk="0" hangingPunct="1">
              <a:lnSpc>
                <a:spcPct val="120000"/>
              </a:lnSpc>
              <a:spcBef>
                <a:spcPts val="0"/>
              </a:spcBef>
              <a:spcAft>
                <a:spcPts val="450"/>
              </a:spcAft>
              <a:buFont typeface="Arial"/>
              <a:buNone/>
              <a:defRPr kumimoji="1" sz="1050" b="0" i="0" kern="1200">
                <a:solidFill>
                  <a:srgbClr val="BF0B6C"/>
                </a:solidFill>
                <a:latin typeface="Proxima Nova"/>
                <a:ea typeface="+mn-ea"/>
                <a:cs typeface="Proxima Nova"/>
              </a:defRPr>
            </a:lvl2pPr>
            <a:lvl3pPr marL="0" indent="0" algn="l" defTabSz="342900" rtl="0" eaLnBrk="1" latinLnBrk="0" hangingPunct="1">
              <a:lnSpc>
                <a:spcPct val="120000"/>
              </a:lnSpc>
              <a:spcBef>
                <a:spcPts val="0"/>
              </a:spcBef>
              <a:spcAft>
                <a:spcPts val="450"/>
              </a:spcAft>
              <a:buFont typeface="Arial"/>
              <a:buNone/>
              <a:defRPr kumimoji="1" sz="1050" b="0" i="0" kern="1200">
                <a:solidFill>
                  <a:schemeClr val="tx1"/>
                </a:solidFill>
                <a:latin typeface="Proxima Nova"/>
                <a:ea typeface="+mn-ea"/>
                <a:cs typeface="Proxima Nova"/>
              </a:defRPr>
            </a:lvl3pPr>
            <a:lvl4pPr marL="202500" indent="-202500" algn="l" defTabSz="342900" rtl="0" eaLnBrk="1" latinLnBrk="0" hangingPunct="1">
              <a:lnSpc>
                <a:spcPct val="120000"/>
              </a:lnSpc>
              <a:spcBef>
                <a:spcPts val="0"/>
              </a:spcBef>
              <a:spcAft>
                <a:spcPts val="450"/>
              </a:spcAft>
              <a:buClr>
                <a:schemeClr val="bg2"/>
              </a:buClr>
              <a:buFont typeface="Arial"/>
              <a:buChar char="•"/>
              <a:defRPr kumimoji="1" sz="1050" b="0" i="0" kern="1200">
                <a:solidFill>
                  <a:schemeClr val="tx1"/>
                </a:solidFill>
                <a:latin typeface="Proxima Nova"/>
                <a:ea typeface="+mn-ea"/>
                <a:cs typeface="Proxima Nova"/>
              </a:defRPr>
            </a:lvl4pPr>
            <a:lvl5pPr marL="405000" indent="-202500" algn="l" defTabSz="342900" rtl="0" eaLnBrk="1" latinLnBrk="0" hangingPunct="1">
              <a:lnSpc>
                <a:spcPct val="120000"/>
              </a:lnSpc>
              <a:spcBef>
                <a:spcPts val="0"/>
              </a:spcBef>
              <a:spcAft>
                <a:spcPts val="450"/>
              </a:spcAft>
              <a:buClr>
                <a:schemeClr val="bg2"/>
              </a:buClr>
              <a:buFont typeface="Lucida Grande"/>
              <a:buChar char="-"/>
              <a:defRPr kumimoji="1" sz="1050" b="0" i="0" kern="1200">
                <a:solidFill>
                  <a:schemeClr val="tx1"/>
                </a:solidFill>
                <a:latin typeface="Proxima Nova"/>
                <a:ea typeface="+mn-ea"/>
                <a:cs typeface="Proxima Nova"/>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pPr marL="285750" indent="-285750">
              <a:spcAft>
                <a:spcPts val="0"/>
              </a:spcAft>
              <a:buFontTx/>
              <a:buChar char="-"/>
            </a:pPr>
            <a:r>
              <a:rPr lang="zh-CN" altLang="en-US" sz="1600" b="1" dirty="0">
                <a:latin typeface="方正黑体" panose="03000509000000000000" pitchFamily="65" charset="-122"/>
                <a:ea typeface="方正黑体" panose="03000509000000000000" pitchFamily="65" charset="-122"/>
              </a:rPr>
              <a:t>除上海以外，客户在</a:t>
            </a:r>
            <a:r>
              <a:rPr lang="en-US" altLang="zh-CN" sz="1600" b="1" dirty="0">
                <a:latin typeface="方正黑体" panose="03000509000000000000" pitchFamily="65" charset="-122"/>
                <a:ea typeface="方正黑体" panose="03000509000000000000" pitchFamily="65" charset="-122"/>
              </a:rPr>
              <a:t>LBS</a:t>
            </a:r>
            <a:r>
              <a:rPr lang="zh-CN" altLang="en-US" sz="1600" b="1" dirty="0">
                <a:latin typeface="方正黑体" panose="03000509000000000000" pitchFamily="65" charset="-122"/>
                <a:ea typeface="方正黑体" panose="03000509000000000000" pitchFamily="65" charset="-122"/>
              </a:rPr>
              <a:t>订单中完成车队的指定，系统会向指定公司发送提醒邮件；</a:t>
            </a:r>
            <a:endParaRPr lang="en-US" altLang="zh-CN" sz="1600" b="1" dirty="0">
              <a:latin typeface="方正黑体" panose="03000509000000000000" pitchFamily="65" charset="-122"/>
              <a:ea typeface="方正黑体" panose="03000509000000000000" pitchFamily="65" charset="-122"/>
            </a:endParaRPr>
          </a:p>
          <a:p>
            <a:pPr marL="285750" indent="-285750">
              <a:spcAft>
                <a:spcPts val="0"/>
              </a:spcAft>
              <a:buFont typeface="Wingdings" panose="05000000000000000000" pitchFamily="2" charset="2"/>
              <a:buChar char="u"/>
            </a:pPr>
            <a:r>
              <a:rPr lang="en-US" altLang="zh-CN" sz="1600" b="1" dirty="0">
                <a:latin typeface="Arial" panose="020B0604020202020204" pitchFamily="34" charset="0"/>
                <a:ea typeface="微软雅黑" panose="020B0503020204020204" pitchFamily="34" charset="-122"/>
                <a:cs typeface="Arial" panose="020B0604020202020204" pitchFamily="34" charset="0"/>
              </a:rPr>
              <a:t>Other than POL=SHANGHAI, the truck company will be delivered an email notification when customer submits truck nomination into LBS;</a:t>
            </a:r>
          </a:p>
          <a:p>
            <a:pPr marL="285750" indent="-285750">
              <a:spcAft>
                <a:spcPts val="0"/>
              </a:spcAft>
              <a:buFont typeface="Wingdings" panose="05000000000000000000" pitchFamily="2" charset="2"/>
              <a:buChar char="u"/>
            </a:pPr>
            <a:endParaRPr lang="en-US" altLang="zh-CN" sz="1600" b="1" dirty="0">
              <a:latin typeface="+mn-lt"/>
              <a:ea typeface="微软雅黑" panose="020B0503020204020204" pitchFamily="34" charset="-122"/>
            </a:endParaRPr>
          </a:p>
          <a:p>
            <a:pPr marL="285750" indent="-285750">
              <a:spcAft>
                <a:spcPts val="0"/>
              </a:spcAft>
              <a:buFontTx/>
              <a:buChar char="-"/>
            </a:pPr>
            <a:endParaRPr lang="en-US" altLang="zh-CN" sz="1600" b="1" dirty="0">
              <a:latin typeface="+mn-lt"/>
              <a:ea typeface="微软雅黑" panose="020B0503020204020204" pitchFamily="34" charset="-122"/>
            </a:endParaRPr>
          </a:p>
          <a:p>
            <a:pPr marL="285750" indent="-285750">
              <a:spcAft>
                <a:spcPts val="0"/>
              </a:spcAft>
              <a:buFontTx/>
              <a:buChar char="-"/>
            </a:pPr>
            <a:r>
              <a:rPr lang="zh-CN" altLang="en-US" sz="1600" b="1" dirty="0">
                <a:latin typeface="方正黑体" panose="03000509000000000000" pitchFamily="65" charset="-122"/>
                <a:ea typeface="方正黑体" panose="03000509000000000000" pitchFamily="65" charset="-122"/>
              </a:rPr>
              <a:t>如被指定的车队公司拒绝提供服务，订舱客人需要联系其他有意向的车队并在</a:t>
            </a:r>
            <a:r>
              <a:rPr lang="en-US" altLang="zh-CN" sz="1600" b="1" dirty="0">
                <a:latin typeface="方正黑体" panose="03000509000000000000" pitchFamily="65" charset="-122"/>
                <a:ea typeface="方正黑体" panose="03000509000000000000" pitchFamily="65" charset="-122"/>
              </a:rPr>
              <a:t>LBS</a:t>
            </a:r>
            <a:r>
              <a:rPr lang="zh-CN" altLang="en-US" sz="1600" b="1" dirty="0">
                <a:latin typeface="方正黑体" panose="03000509000000000000" pitchFamily="65" charset="-122"/>
                <a:ea typeface="方正黑体" panose="03000509000000000000" pitchFamily="65" charset="-122"/>
              </a:rPr>
              <a:t>提交车队更改完成新的指定</a:t>
            </a:r>
            <a:endParaRPr lang="en-US" altLang="zh-CN" sz="1600" b="1" dirty="0">
              <a:latin typeface="方正黑体" panose="03000509000000000000" pitchFamily="65" charset="-122"/>
              <a:ea typeface="方正黑体" panose="03000509000000000000" pitchFamily="65" charset="-122"/>
            </a:endParaRPr>
          </a:p>
          <a:p>
            <a:pPr marL="285750" indent="-285750">
              <a:spcAft>
                <a:spcPts val="0"/>
              </a:spcAft>
              <a:buFontTx/>
              <a:buChar char="-"/>
            </a:pPr>
            <a:endParaRPr lang="en-US" sz="1600" b="1" dirty="0">
              <a:latin typeface="+mn-lt"/>
              <a:ea typeface="微软雅黑" panose="020B0503020204020204" pitchFamily="34" charset="-122"/>
            </a:endParaRPr>
          </a:p>
          <a:p>
            <a:pPr marL="285750" indent="-285750">
              <a:spcAft>
                <a:spcPts val="0"/>
              </a:spcAft>
              <a:buFont typeface="Wingdings" panose="05000000000000000000" pitchFamily="2" charset="2"/>
              <a:buChar char="u"/>
            </a:pPr>
            <a:r>
              <a:rPr lang="en-US" sz="1600" b="1" dirty="0">
                <a:latin typeface="Arial" panose="020B0604020202020204" pitchFamily="34" charset="0"/>
                <a:ea typeface="微软雅黑" panose="020B0503020204020204" pitchFamily="34" charset="-122"/>
                <a:cs typeface="Arial" panose="020B0604020202020204" pitchFamily="34" charset="0"/>
              </a:rPr>
              <a:t>If the truck company declines to provide service, customer has to contact with other candidates prior to amend the assignment at LBS.</a:t>
            </a:r>
          </a:p>
          <a:p>
            <a:pPr marL="285750" indent="-285750">
              <a:spcAft>
                <a:spcPts val="0"/>
              </a:spcAft>
              <a:buFontTx/>
              <a:buChar char="-"/>
            </a:pPr>
            <a:endParaRPr lang="en-US" sz="1600" b="1" dirty="0">
              <a:latin typeface="+mn-lt"/>
              <a:ea typeface="微软雅黑" panose="020B0503020204020204" pitchFamily="34" charset="-122"/>
            </a:endParaRPr>
          </a:p>
        </p:txBody>
      </p:sp>
      <p:sp>
        <p:nvSpPr>
          <p:cNvPr id="9" name="标题 1">
            <a:extLst>
              <a:ext uri="{FF2B5EF4-FFF2-40B4-BE49-F238E27FC236}">
                <a16:creationId xmlns:a16="http://schemas.microsoft.com/office/drawing/2014/main" id="{5AE514EC-7E74-45A5-9802-8A849BECC62E}"/>
              </a:ext>
            </a:extLst>
          </p:cNvPr>
          <p:cNvSpPr txBox="1">
            <a:spLocks/>
          </p:cNvSpPr>
          <p:nvPr/>
        </p:nvSpPr>
        <p:spPr>
          <a:xfrm>
            <a:off x="348456" y="62496"/>
            <a:ext cx="9209088" cy="844550"/>
          </a:xfrm>
          <a:prstGeom prst="rect">
            <a:avLst/>
          </a:prstGeom>
        </p:spPr>
        <p:txBody>
          <a:bodyPr vert="horz" lIns="0" tIns="45720" rIns="91440" bIns="45720" rtlCol="0" anchor="ctr">
            <a:noAutofit/>
          </a:bodyPr>
          <a:lstStyle>
            <a:lvl1pPr algn="l" defTabSz="342900" rtl="0" eaLnBrk="1" latinLnBrk="0" hangingPunct="1">
              <a:spcBef>
                <a:spcPct val="0"/>
              </a:spcBef>
              <a:buNone/>
              <a:defRPr kumimoji="1" sz="2800" b="0" i="0" kern="1200" cap="none" spc="75" baseline="0">
                <a:solidFill>
                  <a:srgbClr val="BF0B6C"/>
                </a:solidFill>
                <a:latin typeface="HGｺﾞｼｯｸM" panose="020B0609000000000000" pitchFamily="49" charset="-128"/>
                <a:ea typeface="HGｺﾞｼｯｸM" panose="020B0609000000000000" pitchFamily="49" charset="-128"/>
                <a:cs typeface="Proxima Nova"/>
              </a:defRPr>
            </a:lvl1pPr>
          </a:lstStyle>
          <a:p>
            <a:r>
              <a:rPr lang="en-US" altLang="zh-CN" sz="2600" b="1" dirty="0">
                <a:latin typeface="方正黑体" panose="03000509000000000000" pitchFamily="65" charset="-122"/>
                <a:ea typeface="方正黑体" panose="03000509000000000000" pitchFamily="65" charset="-122"/>
              </a:rPr>
              <a:t>LBS</a:t>
            </a:r>
            <a:r>
              <a:rPr lang="zh-CN" altLang="en-US" sz="2600" b="1" dirty="0">
                <a:latin typeface="方正黑体" panose="03000509000000000000" pitchFamily="65" charset="-122"/>
                <a:ea typeface="方正黑体" panose="03000509000000000000" pitchFamily="65" charset="-122"/>
              </a:rPr>
              <a:t>操作提要</a:t>
            </a:r>
            <a:r>
              <a:rPr lang="en-US" altLang="zh-CN" sz="2600" b="1" dirty="0">
                <a:latin typeface="方正黑体" panose="03000509000000000000" pitchFamily="65" charset="-122"/>
                <a:ea typeface="方正黑体" panose="03000509000000000000" pitchFamily="65" charset="-122"/>
              </a:rPr>
              <a:t>-</a:t>
            </a:r>
            <a:r>
              <a:rPr lang="zh-CN" altLang="en-US" sz="2600" b="1" dirty="0">
                <a:latin typeface="方正黑体" panose="03000509000000000000" pitchFamily="65" charset="-122"/>
                <a:ea typeface="方正黑体" panose="03000509000000000000" pitchFamily="65" charset="-122"/>
              </a:rPr>
              <a:t>车队指定</a:t>
            </a:r>
            <a:endParaRPr lang="en-US" altLang="zh-CN" sz="2600" b="1" dirty="0">
              <a:latin typeface="方正黑体" panose="03000509000000000000" pitchFamily="65" charset="-122"/>
              <a:ea typeface="方正黑体" panose="03000509000000000000" pitchFamily="65" charset="-122"/>
            </a:endParaRPr>
          </a:p>
          <a:p>
            <a:r>
              <a:rPr lang="en-US" altLang="zh-CN" sz="2600" b="1" dirty="0">
                <a:latin typeface="Arial" panose="020B0604020202020204" pitchFamily="34" charset="0"/>
                <a:cs typeface="Arial" panose="020B0604020202020204" pitchFamily="34" charset="0"/>
              </a:rPr>
              <a:t>Description of LBS-Truck nomination</a:t>
            </a:r>
            <a:endParaRPr lang="en-US" sz="2600" b="1" dirty="0">
              <a:latin typeface="Arial" panose="020B0604020202020204" pitchFamily="34" charset="0"/>
              <a:cs typeface="Arial" panose="020B0604020202020204" pitchFamily="34" charset="0"/>
            </a:endParaRPr>
          </a:p>
        </p:txBody>
      </p:sp>
      <p:sp>
        <p:nvSpPr>
          <p:cNvPr id="10" name="箭头: 左弧形 9">
            <a:extLst>
              <a:ext uri="{FF2B5EF4-FFF2-40B4-BE49-F238E27FC236}">
                <a16:creationId xmlns:a16="http://schemas.microsoft.com/office/drawing/2014/main" id="{F5C2CB4E-5821-4C3C-B3A5-AADC1EE00D39}"/>
              </a:ext>
            </a:extLst>
          </p:cNvPr>
          <p:cNvSpPr/>
          <p:nvPr/>
        </p:nvSpPr>
        <p:spPr>
          <a:xfrm flipH="1">
            <a:off x="8862646" y="1659988"/>
            <a:ext cx="692518" cy="3151163"/>
          </a:xfrm>
          <a:prstGeom prst="curvedRightArrow">
            <a:avLst/>
          </a:prstGeom>
          <a:solidFill>
            <a:srgbClr val="00B0F0"/>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16064408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BFFB172E-A478-45BD-A108-088DB9604E0D}"/>
              </a:ext>
            </a:extLst>
          </p:cNvPr>
          <p:cNvSpPr>
            <a:spLocks noGrp="1"/>
          </p:cNvSpPr>
          <p:nvPr>
            <p:ph type="sldNum" sz="quarter" idx="12"/>
          </p:nvPr>
        </p:nvSpPr>
        <p:spPr/>
        <p:txBody>
          <a:bodyPr/>
          <a:lstStyle/>
          <a:p>
            <a:fld id="{2D3281FA-4AB9-2D49-806F-9BDE89B0B3EB}" type="slidenum">
              <a:rPr lang="en-US" smtClean="0"/>
              <a:pPr/>
              <a:t>21</a:t>
            </a:fld>
            <a:endParaRPr lang="en-US"/>
          </a:p>
        </p:txBody>
      </p:sp>
      <p:sp>
        <p:nvSpPr>
          <p:cNvPr id="5" name="标题 1">
            <a:extLst>
              <a:ext uri="{FF2B5EF4-FFF2-40B4-BE49-F238E27FC236}">
                <a16:creationId xmlns:a16="http://schemas.microsoft.com/office/drawing/2014/main" id="{A04DBD76-FE90-4885-A5E2-1DD9ADD091F9}"/>
              </a:ext>
            </a:extLst>
          </p:cNvPr>
          <p:cNvSpPr txBox="1">
            <a:spLocks/>
          </p:cNvSpPr>
          <p:nvPr/>
        </p:nvSpPr>
        <p:spPr>
          <a:xfrm>
            <a:off x="348456" y="62496"/>
            <a:ext cx="9209088" cy="844550"/>
          </a:xfrm>
          <a:prstGeom prst="rect">
            <a:avLst/>
          </a:prstGeom>
        </p:spPr>
        <p:txBody>
          <a:bodyPr vert="horz" lIns="0" tIns="45720" rIns="91440" bIns="45720" rtlCol="0" anchor="ctr">
            <a:noAutofit/>
          </a:bodyPr>
          <a:lstStyle>
            <a:lvl1pPr algn="l" defTabSz="342900" rtl="0" eaLnBrk="1" latinLnBrk="0" hangingPunct="1">
              <a:spcBef>
                <a:spcPct val="0"/>
              </a:spcBef>
              <a:buNone/>
              <a:defRPr kumimoji="1" sz="2800" b="0" i="0" kern="1200" cap="none" spc="75" baseline="0">
                <a:solidFill>
                  <a:srgbClr val="BF0B6C"/>
                </a:solidFill>
                <a:latin typeface="HGｺﾞｼｯｸM" panose="020B0609000000000000" pitchFamily="49" charset="-128"/>
                <a:ea typeface="HGｺﾞｼｯｸM" panose="020B0609000000000000" pitchFamily="49" charset="-128"/>
                <a:cs typeface="Proxima Nova"/>
              </a:defRPr>
            </a:lvl1pPr>
          </a:lstStyle>
          <a:p>
            <a:r>
              <a:rPr lang="en-US" altLang="zh-CN" sz="2600" b="1" dirty="0">
                <a:latin typeface="方正黑体" panose="03000509000000000000" pitchFamily="65" charset="-122"/>
                <a:ea typeface="方正黑体" panose="03000509000000000000" pitchFamily="65" charset="-122"/>
              </a:rPr>
              <a:t>LBS</a:t>
            </a:r>
            <a:r>
              <a:rPr lang="zh-CN" altLang="en-US" sz="2600" b="1" dirty="0">
                <a:latin typeface="方正黑体" panose="03000509000000000000" pitchFamily="65" charset="-122"/>
                <a:ea typeface="方正黑体" panose="03000509000000000000" pitchFamily="65" charset="-122"/>
              </a:rPr>
              <a:t>操作提要</a:t>
            </a:r>
            <a:r>
              <a:rPr lang="en-US" altLang="zh-CN" sz="2600" b="1" dirty="0">
                <a:latin typeface="方正黑体" panose="03000509000000000000" pitchFamily="65" charset="-122"/>
                <a:ea typeface="方正黑体" panose="03000509000000000000" pitchFamily="65" charset="-122"/>
              </a:rPr>
              <a:t>-</a:t>
            </a:r>
            <a:r>
              <a:rPr lang="zh-CN" altLang="en-US" sz="2600" b="1" dirty="0">
                <a:latin typeface="方正黑体" panose="03000509000000000000" pitchFamily="65" charset="-122"/>
                <a:ea typeface="方正黑体" panose="03000509000000000000" pitchFamily="65" charset="-122"/>
              </a:rPr>
              <a:t>车队指定</a:t>
            </a:r>
            <a:endParaRPr lang="en-US" altLang="zh-CN" sz="2600" b="1" dirty="0">
              <a:latin typeface="方正黑体" panose="03000509000000000000" pitchFamily="65" charset="-122"/>
              <a:ea typeface="方正黑体" panose="03000509000000000000" pitchFamily="65" charset="-122"/>
            </a:endParaRPr>
          </a:p>
          <a:p>
            <a:r>
              <a:rPr lang="en-US" altLang="zh-CN" sz="2600" b="1" dirty="0">
                <a:latin typeface="Arial" panose="020B0604020202020204" pitchFamily="34" charset="0"/>
                <a:cs typeface="Arial" panose="020B0604020202020204" pitchFamily="34" charset="0"/>
              </a:rPr>
              <a:t>Description of LBS-Truck nomination</a:t>
            </a:r>
            <a:endParaRPr lang="en-US" sz="2600" b="1" dirty="0">
              <a:latin typeface="Arial" panose="020B0604020202020204" pitchFamily="34" charset="0"/>
              <a:cs typeface="Arial" panose="020B0604020202020204" pitchFamily="34" charset="0"/>
            </a:endParaRPr>
          </a:p>
        </p:txBody>
      </p:sp>
      <p:sp>
        <p:nvSpPr>
          <p:cNvPr id="6" name="内容占位符 2">
            <a:extLst>
              <a:ext uri="{FF2B5EF4-FFF2-40B4-BE49-F238E27FC236}">
                <a16:creationId xmlns:a16="http://schemas.microsoft.com/office/drawing/2014/main" id="{2448F150-2286-4A49-83C2-1D1DF0D1557B}"/>
              </a:ext>
            </a:extLst>
          </p:cNvPr>
          <p:cNvSpPr txBox="1">
            <a:spLocks/>
          </p:cNvSpPr>
          <p:nvPr/>
        </p:nvSpPr>
        <p:spPr>
          <a:xfrm>
            <a:off x="346823" y="1060175"/>
            <a:ext cx="9208341" cy="708264"/>
          </a:xfrm>
          <a:prstGeom prst="rect">
            <a:avLst/>
          </a:prstGeom>
        </p:spPr>
        <p:txBody>
          <a:bodyPr vert="horz" lIns="0" tIns="0" rIns="91440" bIns="45720" rtlCol="0">
            <a:noAutofit/>
          </a:bodyPr>
          <a:lstStyle>
            <a:lvl1pPr marL="0" indent="0" algn="l" defTabSz="342900" rtl="0" eaLnBrk="1" latinLnBrk="0" hangingPunct="1">
              <a:lnSpc>
                <a:spcPct val="100000"/>
              </a:lnSpc>
              <a:spcBef>
                <a:spcPts val="0"/>
              </a:spcBef>
              <a:spcAft>
                <a:spcPts val="900"/>
              </a:spcAft>
              <a:buFont typeface="Arial"/>
              <a:buNone/>
              <a:defRPr kumimoji="1" sz="1650" b="0" i="0" kern="1200">
                <a:solidFill>
                  <a:srgbClr val="BF0B6C"/>
                </a:solidFill>
                <a:latin typeface="Proxima Nova"/>
                <a:ea typeface="+mn-ea"/>
                <a:cs typeface="Proxima Nova"/>
              </a:defRPr>
            </a:lvl1pPr>
            <a:lvl2pPr marL="0" indent="0" algn="l" defTabSz="342900" rtl="0" eaLnBrk="1" latinLnBrk="0" hangingPunct="1">
              <a:lnSpc>
                <a:spcPct val="120000"/>
              </a:lnSpc>
              <a:spcBef>
                <a:spcPts val="0"/>
              </a:spcBef>
              <a:spcAft>
                <a:spcPts val="450"/>
              </a:spcAft>
              <a:buFont typeface="Arial"/>
              <a:buNone/>
              <a:defRPr kumimoji="1" sz="1050" b="0" i="0" kern="1200">
                <a:solidFill>
                  <a:srgbClr val="BF0B6C"/>
                </a:solidFill>
                <a:latin typeface="Proxima Nova"/>
                <a:ea typeface="+mn-ea"/>
                <a:cs typeface="Proxima Nova"/>
              </a:defRPr>
            </a:lvl2pPr>
            <a:lvl3pPr marL="0" indent="0" algn="l" defTabSz="342900" rtl="0" eaLnBrk="1" latinLnBrk="0" hangingPunct="1">
              <a:lnSpc>
                <a:spcPct val="120000"/>
              </a:lnSpc>
              <a:spcBef>
                <a:spcPts val="0"/>
              </a:spcBef>
              <a:spcAft>
                <a:spcPts val="450"/>
              </a:spcAft>
              <a:buFont typeface="Arial"/>
              <a:buNone/>
              <a:defRPr kumimoji="1" sz="1050" b="0" i="0" kern="1200">
                <a:solidFill>
                  <a:schemeClr val="tx1"/>
                </a:solidFill>
                <a:latin typeface="Proxima Nova"/>
                <a:ea typeface="+mn-ea"/>
                <a:cs typeface="Proxima Nova"/>
              </a:defRPr>
            </a:lvl3pPr>
            <a:lvl4pPr marL="202500" indent="-202500" algn="l" defTabSz="342900" rtl="0" eaLnBrk="1" latinLnBrk="0" hangingPunct="1">
              <a:lnSpc>
                <a:spcPct val="120000"/>
              </a:lnSpc>
              <a:spcBef>
                <a:spcPts val="0"/>
              </a:spcBef>
              <a:spcAft>
                <a:spcPts val="450"/>
              </a:spcAft>
              <a:buClr>
                <a:schemeClr val="bg2"/>
              </a:buClr>
              <a:buFont typeface="Arial"/>
              <a:buChar char="•"/>
              <a:defRPr kumimoji="1" sz="1050" b="0" i="0" kern="1200">
                <a:solidFill>
                  <a:schemeClr val="tx1"/>
                </a:solidFill>
                <a:latin typeface="Proxima Nova"/>
                <a:ea typeface="+mn-ea"/>
                <a:cs typeface="Proxima Nova"/>
              </a:defRPr>
            </a:lvl4pPr>
            <a:lvl5pPr marL="405000" indent="-202500" algn="l" defTabSz="342900" rtl="0" eaLnBrk="1" latinLnBrk="0" hangingPunct="1">
              <a:lnSpc>
                <a:spcPct val="120000"/>
              </a:lnSpc>
              <a:spcBef>
                <a:spcPts val="0"/>
              </a:spcBef>
              <a:spcAft>
                <a:spcPts val="450"/>
              </a:spcAft>
              <a:buClr>
                <a:schemeClr val="bg2"/>
              </a:buClr>
              <a:buFont typeface="Lucida Grande"/>
              <a:buChar char="-"/>
              <a:defRPr kumimoji="1" sz="1050" b="0" i="0" kern="1200">
                <a:solidFill>
                  <a:schemeClr val="tx1"/>
                </a:solidFill>
                <a:latin typeface="Proxima Nova"/>
                <a:ea typeface="+mn-ea"/>
                <a:cs typeface="Proxima Nova"/>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pPr marL="285750" indent="-285750">
              <a:spcAft>
                <a:spcPts val="0"/>
              </a:spcAft>
              <a:buFontTx/>
              <a:buChar char="-"/>
            </a:pPr>
            <a:r>
              <a:rPr lang="zh-CN" altLang="en-US" sz="1600" b="1" dirty="0">
                <a:latin typeface="方正黑体" panose="03000509000000000000" pitchFamily="65" charset="-122"/>
                <a:ea typeface="方正黑体" panose="03000509000000000000" pitchFamily="65" charset="-122"/>
              </a:rPr>
              <a:t>指定后的车队才有权限生成放箱小票</a:t>
            </a:r>
            <a:r>
              <a:rPr lang="en-US" altLang="zh-CN" sz="1600" b="1" dirty="0">
                <a:latin typeface="方正黑体" panose="03000509000000000000" pitchFamily="65" charset="-122"/>
                <a:ea typeface="方正黑体" panose="03000509000000000000" pitchFamily="65" charset="-122"/>
              </a:rPr>
              <a:t>/</a:t>
            </a:r>
            <a:r>
              <a:rPr lang="zh-CN" altLang="en-US" sz="1600" b="1" dirty="0">
                <a:latin typeface="方正黑体" panose="03000509000000000000" pitchFamily="65" charset="-122"/>
                <a:ea typeface="方正黑体" panose="03000509000000000000" pitchFamily="65" charset="-122"/>
              </a:rPr>
              <a:t>通知单，同时</a:t>
            </a:r>
            <a:r>
              <a:rPr lang="en-US" altLang="zh-CN" sz="1600" b="1" dirty="0">
                <a:latin typeface="方正黑体" panose="03000509000000000000" pitchFamily="65" charset="-122"/>
                <a:ea typeface="方正黑体" panose="03000509000000000000" pitchFamily="65" charset="-122"/>
              </a:rPr>
              <a:t>ONE</a:t>
            </a:r>
            <a:r>
              <a:rPr lang="zh-CN" altLang="en-US" sz="1600" b="1" dirty="0">
                <a:latin typeface="方正黑体" panose="03000509000000000000" pitchFamily="65" charset="-122"/>
                <a:ea typeface="方正黑体" panose="03000509000000000000" pitchFamily="65" charset="-122"/>
              </a:rPr>
              <a:t>的后台系统结合订舱数据对堆场及码头发指令并建立正确的电子设备交接单数据</a:t>
            </a:r>
            <a:endParaRPr lang="en-US" altLang="zh-CN" sz="1600" b="1" dirty="0">
              <a:latin typeface="方正黑体" panose="03000509000000000000" pitchFamily="65" charset="-122"/>
              <a:ea typeface="方正黑体" panose="03000509000000000000" pitchFamily="65" charset="-122"/>
            </a:endParaRPr>
          </a:p>
          <a:p>
            <a:pPr marL="285750" indent="-285750">
              <a:spcAft>
                <a:spcPts val="0"/>
              </a:spcAft>
              <a:buFont typeface="Wingdings" panose="05000000000000000000" pitchFamily="2" charset="2"/>
              <a:buChar char="u"/>
            </a:pPr>
            <a:r>
              <a:rPr lang="en-US" altLang="zh-CN" sz="1600" b="1" dirty="0">
                <a:latin typeface="Arial" panose="020B0604020202020204" pitchFamily="34" charset="0"/>
                <a:ea typeface="微软雅黑" panose="020B0503020204020204" pitchFamily="34" charset="-122"/>
                <a:cs typeface="Arial" panose="020B0604020202020204" pitchFamily="34" charset="0"/>
              </a:rPr>
              <a:t>Only designated trucking company is authorized to generate EIR notification, therefore ONE backend system automatically dispatches EEIR to ensure proper information delivery to depot and terminal</a:t>
            </a:r>
            <a:endParaRPr lang="en-US" sz="1600" dirty="0">
              <a:latin typeface="Arial" panose="020B0604020202020204" pitchFamily="34" charset="0"/>
              <a:cs typeface="Arial" panose="020B0604020202020204" pitchFamily="34" charset="0"/>
            </a:endParaRPr>
          </a:p>
        </p:txBody>
      </p:sp>
      <p:grpSp>
        <p:nvGrpSpPr>
          <p:cNvPr id="33" name="组合 32">
            <a:extLst>
              <a:ext uri="{FF2B5EF4-FFF2-40B4-BE49-F238E27FC236}">
                <a16:creationId xmlns:a16="http://schemas.microsoft.com/office/drawing/2014/main" id="{59510A3A-82C5-4809-A2E3-75C58B61FF4B}"/>
              </a:ext>
            </a:extLst>
          </p:cNvPr>
          <p:cNvGrpSpPr/>
          <p:nvPr/>
        </p:nvGrpSpPr>
        <p:grpSpPr>
          <a:xfrm>
            <a:off x="905496" y="2382640"/>
            <a:ext cx="8925002" cy="3845882"/>
            <a:chOff x="905496" y="2382640"/>
            <a:chExt cx="8925002" cy="3845882"/>
          </a:xfrm>
        </p:grpSpPr>
        <p:pic>
          <p:nvPicPr>
            <p:cNvPr id="10" name="图片 9">
              <a:extLst>
                <a:ext uri="{FF2B5EF4-FFF2-40B4-BE49-F238E27FC236}">
                  <a16:creationId xmlns:a16="http://schemas.microsoft.com/office/drawing/2014/main" id="{0B55DB1C-7948-4C47-B684-988C93EB25A5}"/>
                </a:ext>
              </a:extLst>
            </p:cNvPr>
            <p:cNvPicPr>
              <a:picLocks noChangeAspect="1"/>
            </p:cNvPicPr>
            <p:nvPr/>
          </p:nvPicPr>
          <p:blipFill>
            <a:blip r:embed="rId2"/>
            <a:stretch>
              <a:fillRect/>
            </a:stretch>
          </p:blipFill>
          <p:spPr>
            <a:xfrm>
              <a:off x="905496" y="2382640"/>
              <a:ext cx="6981825" cy="3845882"/>
            </a:xfrm>
            <a:prstGeom prst="rect">
              <a:avLst/>
            </a:prstGeom>
          </p:spPr>
        </p:pic>
        <p:cxnSp>
          <p:nvCxnSpPr>
            <p:cNvPr id="12" name="直接箭头连接符 11">
              <a:extLst>
                <a:ext uri="{FF2B5EF4-FFF2-40B4-BE49-F238E27FC236}">
                  <a16:creationId xmlns:a16="http://schemas.microsoft.com/office/drawing/2014/main" id="{4204596F-78F1-46FC-831D-2D1427C4963B}"/>
                </a:ext>
              </a:extLst>
            </p:cNvPr>
            <p:cNvCxnSpPr>
              <a:cxnSpLocks/>
            </p:cNvCxnSpPr>
            <p:nvPr/>
          </p:nvCxnSpPr>
          <p:spPr>
            <a:xfrm flipH="1">
              <a:off x="5208105" y="2982164"/>
              <a:ext cx="2040834" cy="702298"/>
            </a:xfrm>
            <a:prstGeom prst="straightConnector1">
              <a:avLst/>
            </a:prstGeom>
            <a:ln w="38100" cmpd="sng">
              <a:solidFill>
                <a:schemeClr val="bg2"/>
              </a:solidFill>
              <a:tailEnd type="triangle"/>
            </a:ln>
            <a:effectLst/>
          </p:spPr>
          <p:style>
            <a:lnRef idx="2">
              <a:schemeClr val="accent1"/>
            </a:lnRef>
            <a:fillRef idx="0">
              <a:schemeClr val="accent1"/>
            </a:fillRef>
            <a:effectRef idx="1">
              <a:schemeClr val="accent1"/>
            </a:effectRef>
            <a:fontRef idx="minor">
              <a:schemeClr val="tx1"/>
            </a:fontRef>
          </p:style>
        </p:cxnSp>
        <p:sp>
          <p:nvSpPr>
            <p:cNvPr id="17" name="文本框 16">
              <a:extLst>
                <a:ext uri="{FF2B5EF4-FFF2-40B4-BE49-F238E27FC236}">
                  <a16:creationId xmlns:a16="http://schemas.microsoft.com/office/drawing/2014/main" id="{3E019F9B-329B-4A7C-899E-0087FC4ED336}"/>
                </a:ext>
              </a:extLst>
            </p:cNvPr>
            <p:cNvSpPr txBox="1"/>
            <p:nvPr/>
          </p:nvSpPr>
          <p:spPr>
            <a:xfrm>
              <a:off x="7211495" y="2828275"/>
              <a:ext cx="1726755" cy="338554"/>
            </a:xfrm>
            <a:prstGeom prst="rect">
              <a:avLst/>
            </a:prstGeom>
            <a:noFill/>
          </p:spPr>
          <p:txBody>
            <a:bodyPr wrap="none" rtlCol="0">
              <a:spAutoFit/>
            </a:bodyPr>
            <a:lstStyle/>
            <a:p>
              <a:r>
                <a:rPr lang="en-US" altLang="zh-CN" sz="1600" b="1" dirty="0">
                  <a:cs typeface="Proxima Nova"/>
                </a:rPr>
                <a:t>Truck company</a:t>
              </a:r>
              <a:endParaRPr lang="zh-CN" altLang="en-US" sz="1600" b="1" dirty="0" err="1">
                <a:cs typeface="Proxima Nova"/>
              </a:endParaRPr>
            </a:p>
          </p:txBody>
        </p:sp>
        <p:cxnSp>
          <p:nvCxnSpPr>
            <p:cNvPr id="18" name="直接箭头连接符 17">
              <a:extLst>
                <a:ext uri="{FF2B5EF4-FFF2-40B4-BE49-F238E27FC236}">
                  <a16:creationId xmlns:a16="http://schemas.microsoft.com/office/drawing/2014/main" id="{EF762827-1245-40B8-8EE6-DB2C290298D2}"/>
                </a:ext>
              </a:extLst>
            </p:cNvPr>
            <p:cNvCxnSpPr>
              <a:cxnSpLocks/>
            </p:cNvCxnSpPr>
            <p:nvPr/>
          </p:nvCxnSpPr>
          <p:spPr>
            <a:xfrm flipH="1">
              <a:off x="5533918" y="3668227"/>
              <a:ext cx="2040834" cy="614178"/>
            </a:xfrm>
            <a:prstGeom prst="straightConnector1">
              <a:avLst/>
            </a:prstGeom>
            <a:ln w="38100" cmpd="sng">
              <a:solidFill>
                <a:schemeClr val="bg2"/>
              </a:solidFill>
              <a:tailEnd type="triangle"/>
            </a:ln>
            <a:effectLst/>
          </p:spPr>
          <p:style>
            <a:lnRef idx="2">
              <a:schemeClr val="accent1"/>
            </a:lnRef>
            <a:fillRef idx="0">
              <a:schemeClr val="accent1"/>
            </a:fillRef>
            <a:effectRef idx="1">
              <a:schemeClr val="accent1"/>
            </a:effectRef>
            <a:fontRef idx="minor">
              <a:schemeClr val="tx1"/>
            </a:fontRef>
          </p:style>
        </p:cxnSp>
        <p:sp>
          <p:nvSpPr>
            <p:cNvPr id="19" name="文本框 18">
              <a:extLst>
                <a:ext uri="{FF2B5EF4-FFF2-40B4-BE49-F238E27FC236}">
                  <a16:creationId xmlns:a16="http://schemas.microsoft.com/office/drawing/2014/main" id="{E9E6FD70-0818-4877-A3C3-F0D99735E038}"/>
                </a:ext>
              </a:extLst>
            </p:cNvPr>
            <p:cNvSpPr txBox="1"/>
            <p:nvPr/>
          </p:nvSpPr>
          <p:spPr>
            <a:xfrm>
              <a:off x="7574752" y="3382484"/>
              <a:ext cx="2255746" cy="338554"/>
            </a:xfrm>
            <a:prstGeom prst="rect">
              <a:avLst/>
            </a:prstGeom>
            <a:noFill/>
          </p:spPr>
          <p:txBody>
            <a:bodyPr wrap="none" rtlCol="0">
              <a:spAutoFit/>
            </a:bodyPr>
            <a:lstStyle/>
            <a:p>
              <a:r>
                <a:rPr lang="en-US" altLang="zh-CN" sz="1600" b="1" dirty="0">
                  <a:cs typeface="Proxima Nova"/>
                </a:rPr>
                <a:t>Depot for EQ release</a:t>
              </a:r>
              <a:endParaRPr lang="zh-CN" altLang="en-US" sz="1600" b="1" dirty="0" err="1">
                <a:cs typeface="Proxima Nova"/>
              </a:endParaRPr>
            </a:p>
          </p:txBody>
        </p:sp>
        <p:cxnSp>
          <p:nvCxnSpPr>
            <p:cNvPr id="20" name="直接箭头连接符 19">
              <a:extLst>
                <a:ext uri="{FF2B5EF4-FFF2-40B4-BE49-F238E27FC236}">
                  <a16:creationId xmlns:a16="http://schemas.microsoft.com/office/drawing/2014/main" id="{8A35F3BF-F857-4115-96F1-52385D0A56A3}"/>
                </a:ext>
              </a:extLst>
            </p:cNvPr>
            <p:cNvCxnSpPr>
              <a:cxnSpLocks/>
              <a:stCxn id="21" idx="1"/>
            </p:cNvCxnSpPr>
            <p:nvPr/>
          </p:nvCxnSpPr>
          <p:spPr>
            <a:xfrm flipH="1">
              <a:off x="4585253" y="4103484"/>
              <a:ext cx="3129140" cy="639778"/>
            </a:xfrm>
            <a:prstGeom prst="straightConnector1">
              <a:avLst/>
            </a:prstGeom>
            <a:ln w="38100" cmpd="sng">
              <a:solidFill>
                <a:schemeClr val="bg2"/>
              </a:solidFill>
              <a:tailEnd type="triangle"/>
            </a:ln>
            <a:effectLst/>
          </p:spPr>
          <p:style>
            <a:lnRef idx="2">
              <a:schemeClr val="accent1"/>
            </a:lnRef>
            <a:fillRef idx="0">
              <a:schemeClr val="accent1"/>
            </a:fillRef>
            <a:effectRef idx="1">
              <a:schemeClr val="accent1"/>
            </a:effectRef>
            <a:fontRef idx="minor">
              <a:schemeClr val="tx1"/>
            </a:fontRef>
          </p:style>
        </p:cxnSp>
        <p:sp>
          <p:nvSpPr>
            <p:cNvPr id="21" name="文本框 20">
              <a:extLst>
                <a:ext uri="{FF2B5EF4-FFF2-40B4-BE49-F238E27FC236}">
                  <a16:creationId xmlns:a16="http://schemas.microsoft.com/office/drawing/2014/main" id="{98830B3E-9D31-4E9F-9DC2-04D776D8394A}"/>
                </a:ext>
              </a:extLst>
            </p:cNvPr>
            <p:cNvSpPr txBox="1"/>
            <p:nvPr/>
          </p:nvSpPr>
          <p:spPr>
            <a:xfrm>
              <a:off x="7714393" y="3934207"/>
              <a:ext cx="1572866" cy="338554"/>
            </a:xfrm>
            <a:prstGeom prst="rect">
              <a:avLst/>
            </a:prstGeom>
            <a:noFill/>
          </p:spPr>
          <p:txBody>
            <a:bodyPr wrap="none" rtlCol="0">
              <a:spAutoFit/>
            </a:bodyPr>
            <a:lstStyle/>
            <a:p>
              <a:r>
                <a:rPr lang="en-US" altLang="zh-CN" sz="1600" b="1" dirty="0">
                  <a:cs typeface="Proxima Nova"/>
                </a:rPr>
                <a:t>Gate-in Code</a:t>
              </a:r>
              <a:endParaRPr lang="zh-CN" altLang="en-US" sz="1600" b="1" dirty="0" err="1">
                <a:cs typeface="Proxima Nova"/>
              </a:endParaRPr>
            </a:p>
          </p:txBody>
        </p:sp>
        <p:cxnSp>
          <p:nvCxnSpPr>
            <p:cNvPr id="24" name="直接箭头连接符 23">
              <a:extLst>
                <a:ext uri="{FF2B5EF4-FFF2-40B4-BE49-F238E27FC236}">
                  <a16:creationId xmlns:a16="http://schemas.microsoft.com/office/drawing/2014/main" id="{0C4A2CEA-F574-46F1-AF37-D2561751896F}"/>
                </a:ext>
              </a:extLst>
            </p:cNvPr>
            <p:cNvCxnSpPr>
              <a:cxnSpLocks/>
              <a:stCxn id="25" idx="1"/>
            </p:cNvCxnSpPr>
            <p:nvPr/>
          </p:nvCxnSpPr>
          <p:spPr>
            <a:xfrm flipH="1" flipV="1">
              <a:off x="7211495" y="4844752"/>
              <a:ext cx="1037946" cy="243829"/>
            </a:xfrm>
            <a:prstGeom prst="straightConnector1">
              <a:avLst/>
            </a:prstGeom>
            <a:ln w="38100" cmpd="sng">
              <a:solidFill>
                <a:schemeClr val="bg2"/>
              </a:solidFill>
              <a:tailEnd type="triangle"/>
            </a:ln>
            <a:effectLst/>
          </p:spPr>
          <p:style>
            <a:lnRef idx="2">
              <a:schemeClr val="accent1"/>
            </a:lnRef>
            <a:fillRef idx="0">
              <a:schemeClr val="accent1"/>
            </a:fillRef>
            <a:effectRef idx="1">
              <a:schemeClr val="accent1"/>
            </a:effectRef>
            <a:fontRef idx="minor">
              <a:schemeClr val="tx1"/>
            </a:fontRef>
          </p:style>
        </p:cxnSp>
        <p:sp>
          <p:nvSpPr>
            <p:cNvPr id="25" name="文本框 24">
              <a:extLst>
                <a:ext uri="{FF2B5EF4-FFF2-40B4-BE49-F238E27FC236}">
                  <a16:creationId xmlns:a16="http://schemas.microsoft.com/office/drawing/2014/main" id="{EB3A426C-CD0C-4465-93E9-92C22821E10D}"/>
                </a:ext>
              </a:extLst>
            </p:cNvPr>
            <p:cNvSpPr txBox="1"/>
            <p:nvPr/>
          </p:nvSpPr>
          <p:spPr>
            <a:xfrm>
              <a:off x="8249441" y="4796193"/>
              <a:ext cx="1261884" cy="584775"/>
            </a:xfrm>
            <a:prstGeom prst="rect">
              <a:avLst/>
            </a:prstGeom>
            <a:noFill/>
          </p:spPr>
          <p:txBody>
            <a:bodyPr wrap="square" rtlCol="0">
              <a:spAutoFit/>
            </a:bodyPr>
            <a:lstStyle/>
            <a:p>
              <a:r>
                <a:rPr lang="en-US" altLang="zh-CN" sz="1600" b="1" dirty="0">
                  <a:cs typeface="Proxima Nova"/>
                </a:rPr>
                <a:t>Gate-in Terminal</a:t>
              </a:r>
              <a:endParaRPr lang="zh-CN" altLang="en-US" sz="1600" b="1" dirty="0" err="1">
                <a:cs typeface="Proxima Nova"/>
              </a:endParaRPr>
            </a:p>
          </p:txBody>
        </p:sp>
      </p:grpSp>
    </p:spTree>
    <p:extLst>
      <p:ext uri="{BB962C8B-B14F-4D97-AF65-F5344CB8AC3E}">
        <p14:creationId xmlns:p14="http://schemas.microsoft.com/office/powerpoint/2010/main" val="36096984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997EDEDD-B7F7-4406-8904-F1B9B442EAE9}"/>
              </a:ext>
            </a:extLst>
          </p:cNvPr>
          <p:cNvSpPr>
            <a:spLocks noGrp="1"/>
          </p:cNvSpPr>
          <p:nvPr>
            <p:ph type="sldNum" sz="quarter" idx="12"/>
          </p:nvPr>
        </p:nvSpPr>
        <p:spPr/>
        <p:txBody>
          <a:bodyPr/>
          <a:lstStyle/>
          <a:p>
            <a:fld id="{2D3281FA-4AB9-2D49-806F-9BDE89B0B3EB}" type="slidenum">
              <a:rPr lang="en-US" smtClean="0"/>
              <a:pPr/>
              <a:t>22</a:t>
            </a:fld>
            <a:endParaRPr lang="en-US"/>
          </a:p>
        </p:txBody>
      </p:sp>
      <p:sp>
        <p:nvSpPr>
          <p:cNvPr id="5" name="内容占位符 3">
            <a:extLst>
              <a:ext uri="{FF2B5EF4-FFF2-40B4-BE49-F238E27FC236}">
                <a16:creationId xmlns:a16="http://schemas.microsoft.com/office/drawing/2014/main" id="{BAB65D1B-433B-493E-9195-1F6205C4BDC5}"/>
              </a:ext>
            </a:extLst>
          </p:cNvPr>
          <p:cNvSpPr>
            <a:spLocks noGrp="1"/>
          </p:cNvSpPr>
          <p:nvPr>
            <p:ph idx="1"/>
          </p:nvPr>
        </p:nvSpPr>
        <p:spPr>
          <a:xfrm>
            <a:off x="346075" y="1139687"/>
            <a:ext cx="9209088" cy="5388113"/>
          </a:xfrm>
        </p:spPr>
        <p:txBody>
          <a:bodyPr>
            <a:normAutofit/>
          </a:bodyPr>
          <a:lstStyle/>
          <a:p>
            <a:pPr marL="285750" indent="-285750">
              <a:lnSpc>
                <a:spcPct val="170000"/>
              </a:lnSpc>
              <a:buSzPct val="200000"/>
              <a:buFont typeface="Century Gothic" panose="020B0502020202020204" pitchFamily="34" charset="0"/>
              <a:buChar char="−"/>
            </a:pPr>
            <a:r>
              <a:rPr lang="zh-CN" altLang="en-US" sz="1600" b="1" dirty="0">
                <a:latin typeface="方正黑体" panose="03000509000000000000" pitchFamily="65" charset="-122"/>
                <a:ea typeface="方正黑体" panose="03000509000000000000" pitchFamily="65" charset="-122"/>
              </a:rPr>
              <a:t>如在</a:t>
            </a:r>
            <a:r>
              <a:rPr lang="en-US" altLang="zh-CN" sz="1600" b="1" dirty="0">
                <a:latin typeface="方正黑体" panose="03000509000000000000" pitchFamily="65" charset="-122"/>
                <a:ea typeface="方正黑体" panose="03000509000000000000" pitchFamily="65" charset="-122"/>
              </a:rPr>
              <a:t>LBS</a:t>
            </a:r>
            <a:r>
              <a:rPr lang="zh-CN" altLang="en-US" sz="1600" b="1" dirty="0">
                <a:latin typeface="方正黑体" panose="03000509000000000000" pitchFamily="65" charset="-122"/>
                <a:ea typeface="方正黑体" panose="03000509000000000000" pitchFamily="65" charset="-122"/>
              </a:rPr>
              <a:t>完成对</a:t>
            </a:r>
            <a:r>
              <a:rPr lang="en-US" altLang="zh-CN" sz="1600" b="1" dirty="0">
                <a:latin typeface="方正黑体" panose="03000509000000000000" pitchFamily="65" charset="-122"/>
                <a:ea typeface="方正黑体" panose="03000509000000000000" pitchFamily="65" charset="-122"/>
              </a:rPr>
              <a:t>OQ</a:t>
            </a:r>
            <a:r>
              <a:rPr lang="zh-CN" altLang="en-US" sz="1600" b="1" dirty="0">
                <a:latin typeface="方正黑体" panose="03000509000000000000" pitchFamily="65" charset="-122"/>
                <a:ea typeface="方正黑体" panose="03000509000000000000" pitchFamily="65" charset="-122"/>
              </a:rPr>
              <a:t>的订舱取消，请务必选择取消原因，如因订单更改需要重新订舱，请选择</a:t>
            </a:r>
            <a:r>
              <a:rPr lang="en-US" sz="1600" b="1" dirty="0">
                <a:latin typeface="方正黑体" panose="03000509000000000000" pitchFamily="65" charset="-122"/>
                <a:ea typeface="方正黑体" panose="03000509000000000000" pitchFamily="65" charset="-122"/>
              </a:rPr>
              <a:t>others</a:t>
            </a:r>
            <a:r>
              <a:rPr lang="zh-CN" altLang="en-US" sz="1600" b="1" dirty="0">
                <a:latin typeface="方正黑体" panose="03000509000000000000" pitchFamily="65" charset="-122"/>
                <a:ea typeface="方正黑体" panose="03000509000000000000" pitchFamily="65" charset="-122"/>
              </a:rPr>
              <a:t>， 并注明</a:t>
            </a:r>
            <a:r>
              <a:rPr lang="en-US" sz="1600" b="1" dirty="0">
                <a:latin typeface="方正黑体" panose="03000509000000000000" pitchFamily="65" charset="-122"/>
                <a:ea typeface="方正黑体" panose="03000509000000000000" pitchFamily="65" charset="-122"/>
              </a:rPr>
              <a:t>ONE QUOTE</a:t>
            </a:r>
            <a:r>
              <a:rPr lang="zh-CN" altLang="en-US" sz="1600" b="1" dirty="0">
                <a:latin typeface="方正黑体" panose="03000509000000000000" pitchFamily="65" charset="-122"/>
                <a:ea typeface="方正黑体" panose="03000509000000000000" pitchFamily="65" charset="-122"/>
              </a:rPr>
              <a:t>重订舱后的关联单号；</a:t>
            </a:r>
            <a:endParaRPr lang="en-US" altLang="zh-CN" sz="1600" b="1" dirty="0">
              <a:latin typeface="方正黑体" panose="03000509000000000000" pitchFamily="65" charset="-122"/>
              <a:ea typeface="方正黑体" panose="03000509000000000000" pitchFamily="65" charset="-122"/>
            </a:endParaRPr>
          </a:p>
          <a:p>
            <a:pPr marL="285750" indent="-285750">
              <a:lnSpc>
                <a:spcPct val="170000"/>
              </a:lnSpc>
              <a:buSzPct val="100000"/>
              <a:buFont typeface="Wingdings" panose="05000000000000000000" pitchFamily="2" charset="2"/>
              <a:buChar char="u"/>
            </a:pPr>
            <a:r>
              <a:rPr lang="en-US" altLang="zh-CN" sz="1600" b="1" dirty="0">
                <a:latin typeface="Arial" panose="020B0604020202020204" pitchFamily="34" charset="0"/>
                <a:ea typeface="微软雅黑" panose="020B0503020204020204" pitchFamily="34" charset="-122"/>
                <a:cs typeface="Arial" panose="020B0604020202020204" pitchFamily="34" charset="0"/>
              </a:rPr>
              <a:t>To</a:t>
            </a:r>
            <a:r>
              <a:rPr lang="zh-CN" altLang="en-US" sz="1600" b="1" dirty="0">
                <a:latin typeface="Arial" panose="020B0604020202020204" pitchFamily="34" charset="0"/>
                <a:ea typeface="微软雅黑" panose="020B0503020204020204" pitchFamily="34" charset="-122"/>
                <a:cs typeface="Arial" panose="020B0604020202020204" pitchFamily="34" charset="0"/>
              </a:rPr>
              <a:t> </a:t>
            </a:r>
            <a:r>
              <a:rPr lang="en-US" altLang="zh-CN" sz="1600" b="1" dirty="0">
                <a:latin typeface="Arial" panose="020B0604020202020204" pitchFamily="34" charset="0"/>
                <a:ea typeface="微软雅黑" panose="020B0503020204020204" pitchFamily="34" charset="-122"/>
                <a:cs typeface="Arial" panose="020B0604020202020204" pitchFamily="34" charset="0"/>
              </a:rPr>
              <a:t>cancel</a:t>
            </a:r>
            <a:r>
              <a:rPr lang="zh-CN" altLang="en-US" sz="1600" b="1" dirty="0">
                <a:latin typeface="Arial" panose="020B0604020202020204" pitchFamily="34" charset="0"/>
                <a:ea typeface="微软雅黑" panose="020B0503020204020204" pitchFamily="34" charset="-122"/>
                <a:cs typeface="Arial" panose="020B0604020202020204" pitchFamily="34" charset="0"/>
              </a:rPr>
              <a:t> </a:t>
            </a:r>
            <a:r>
              <a:rPr lang="en-US" altLang="zh-CN" sz="1600" b="1" dirty="0">
                <a:latin typeface="Arial" panose="020B0604020202020204" pitchFamily="34" charset="0"/>
                <a:ea typeface="微软雅黑" panose="020B0503020204020204" pitchFamily="34" charset="-122"/>
                <a:cs typeface="Arial" panose="020B0604020202020204" pitchFamily="34" charset="0"/>
              </a:rPr>
              <a:t>OQ</a:t>
            </a:r>
            <a:r>
              <a:rPr lang="zh-CN" altLang="en-US" sz="1600" b="1" dirty="0">
                <a:latin typeface="Arial" panose="020B0604020202020204" pitchFamily="34" charset="0"/>
                <a:ea typeface="微软雅黑" panose="020B0503020204020204" pitchFamily="34" charset="-122"/>
                <a:cs typeface="Arial" panose="020B0604020202020204" pitchFamily="34" charset="0"/>
              </a:rPr>
              <a:t> </a:t>
            </a:r>
            <a:r>
              <a:rPr lang="en-US" altLang="zh-CN" sz="1600" b="1" dirty="0">
                <a:latin typeface="Arial" panose="020B0604020202020204" pitchFamily="34" charset="0"/>
                <a:ea typeface="微软雅黑" panose="020B0503020204020204" pitchFamily="34" charset="-122"/>
                <a:cs typeface="Arial" panose="020B0604020202020204" pitchFamily="34" charset="0"/>
              </a:rPr>
              <a:t>booking</a:t>
            </a:r>
            <a:r>
              <a:rPr lang="zh-CN" altLang="en-US" sz="1600" b="1" dirty="0">
                <a:latin typeface="Arial" panose="020B0604020202020204" pitchFamily="34" charset="0"/>
                <a:ea typeface="微软雅黑" panose="020B0503020204020204" pitchFamily="34" charset="-122"/>
                <a:cs typeface="Arial" panose="020B0604020202020204" pitchFamily="34" charset="0"/>
              </a:rPr>
              <a:t> </a:t>
            </a:r>
            <a:r>
              <a:rPr lang="en-US" altLang="zh-CN" sz="1600" b="1" dirty="0">
                <a:latin typeface="Arial" panose="020B0604020202020204" pitchFamily="34" charset="0"/>
                <a:ea typeface="微软雅黑" panose="020B0503020204020204" pitchFamily="34" charset="-122"/>
                <a:cs typeface="Arial" panose="020B0604020202020204" pitchFamily="34" charset="0"/>
              </a:rPr>
              <a:t>via</a:t>
            </a:r>
            <a:r>
              <a:rPr lang="zh-CN" altLang="en-US" sz="1600" b="1" dirty="0">
                <a:latin typeface="Arial" panose="020B0604020202020204" pitchFamily="34" charset="0"/>
                <a:ea typeface="微软雅黑" panose="020B0503020204020204" pitchFamily="34" charset="-122"/>
                <a:cs typeface="Arial" panose="020B0604020202020204" pitchFamily="34" charset="0"/>
              </a:rPr>
              <a:t> </a:t>
            </a:r>
            <a:r>
              <a:rPr lang="en-US" altLang="zh-CN" sz="1600" b="1" dirty="0">
                <a:latin typeface="Arial" panose="020B0604020202020204" pitchFamily="34" charset="0"/>
                <a:ea typeface="微软雅黑" panose="020B0503020204020204" pitchFamily="34" charset="-122"/>
                <a:cs typeface="Arial" panose="020B0604020202020204" pitchFamily="34" charset="0"/>
              </a:rPr>
              <a:t>LBS,</a:t>
            </a:r>
            <a:r>
              <a:rPr lang="zh-CN" altLang="en-US" sz="1600" b="1" dirty="0">
                <a:latin typeface="Arial" panose="020B0604020202020204" pitchFamily="34" charset="0"/>
                <a:ea typeface="微软雅黑" panose="020B0503020204020204" pitchFamily="34" charset="-122"/>
                <a:cs typeface="Arial" panose="020B0604020202020204" pitchFamily="34" charset="0"/>
              </a:rPr>
              <a:t> </a:t>
            </a:r>
            <a:r>
              <a:rPr lang="en-US" altLang="zh-CN" sz="1600" b="1" dirty="0">
                <a:latin typeface="Arial" panose="020B0604020202020204" pitchFamily="34" charset="0"/>
                <a:ea typeface="微软雅黑" panose="020B0503020204020204" pitchFamily="34" charset="-122"/>
                <a:cs typeface="Arial" panose="020B0604020202020204" pitchFamily="34" charset="0"/>
              </a:rPr>
              <a:t>please be sure to select proper cancel reason. If this OQ booking should be replaced by newly placed one, the cancel reason should be selected “other” and indicate associated OQ booking number</a:t>
            </a:r>
          </a:p>
        </p:txBody>
      </p:sp>
      <p:sp>
        <p:nvSpPr>
          <p:cNvPr id="7" name="标题 1">
            <a:extLst>
              <a:ext uri="{FF2B5EF4-FFF2-40B4-BE49-F238E27FC236}">
                <a16:creationId xmlns:a16="http://schemas.microsoft.com/office/drawing/2014/main" id="{812DC07D-A2F8-435E-8E8E-4B2A90FED981}"/>
              </a:ext>
            </a:extLst>
          </p:cNvPr>
          <p:cNvSpPr txBox="1">
            <a:spLocks/>
          </p:cNvSpPr>
          <p:nvPr/>
        </p:nvSpPr>
        <p:spPr>
          <a:xfrm>
            <a:off x="149676" y="62496"/>
            <a:ext cx="9209088" cy="844550"/>
          </a:xfrm>
          <a:prstGeom prst="rect">
            <a:avLst/>
          </a:prstGeom>
        </p:spPr>
        <p:txBody>
          <a:bodyPr vert="horz" lIns="0" tIns="45720" rIns="91440" bIns="45720" rtlCol="0" anchor="ctr">
            <a:noAutofit/>
          </a:bodyPr>
          <a:lstStyle>
            <a:lvl1pPr algn="l" defTabSz="342900" rtl="0" eaLnBrk="1" latinLnBrk="0" hangingPunct="1">
              <a:spcBef>
                <a:spcPct val="0"/>
              </a:spcBef>
              <a:buNone/>
              <a:defRPr kumimoji="1" sz="2800" b="0" i="0" kern="1200" cap="none" spc="75" baseline="0">
                <a:solidFill>
                  <a:srgbClr val="BF0B6C"/>
                </a:solidFill>
                <a:latin typeface="HGｺﾞｼｯｸM" panose="020B0609000000000000" pitchFamily="49" charset="-128"/>
                <a:ea typeface="HGｺﾞｼｯｸM" panose="020B0609000000000000" pitchFamily="49" charset="-128"/>
                <a:cs typeface="Proxima Nova"/>
              </a:defRPr>
            </a:lvl1pPr>
          </a:lstStyle>
          <a:p>
            <a:r>
              <a:rPr lang="en-US" altLang="zh-CN" sz="2600" b="1" dirty="0">
                <a:latin typeface="方正黑体" panose="03000509000000000000" pitchFamily="65" charset="-122"/>
                <a:ea typeface="方正黑体" panose="03000509000000000000" pitchFamily="65" charset="-122"/>
              </a:rPr>
              <a:t>LBS</a:t>
            </a:r>
            <a:r>
              <a:rPr lang="zh-CN" altLang="en-US" sz="2600" b="1" dirty="0">
                <a:latin typeface="方正黑体" panose="03000509000000000000" pitchFamily="65" charset="-122"/>
                <a:ea typeface="方正黑体" panose="03000509000000000000" pitchFamily="65" charset="-122"/>
              </a:rPr>
              <a:t>操作提要</a:t>
            </a:r>
            <a:r>
              <a:rPr lang="en-US" altLang="zh-CN" sz="2600" b="1" dirty="0">
                <a:latin typeface="方正黑体" panose="03000509000000000000" pitchFamily="65" charset="-122"/>
                <a:ea typeface="方正黑体" panose="03000509000000000000" pitchFamily="65" charset="-122"/>
              </a:rPr>
              <a:t>-</a:t>
            </a:r>
            <a:r>
              <a:rPr lang="zh-CN" altLang="en-US" sz="2600" b="1" dirty="0">
                <a:latin typeface="方正黑体" panose="03000509000000000000" pitchFamily="65" charset="-122"/>
                <a:ea typeface="方正黑体" panose="03000509000000000000" pitchFamily="65" charset="-122"/>
              </a:rPr>
              <a:t>订舱取消</a:t>
            </a:r>
            <a:endParaRPr lang="en-US" altLang="zh-CN" sz="2600" b="1" dirty="0">
              <a:latin typeface="方正黑体" panose="03000509000000000000" pitchFamily="65" charset="-122"/>
              <a:ea typeface="方正黑体" panose="03000509000000000000" pitchFamily="65" charset="-122"/>
            </a:endParaRPr>
          </a:p>
          <a:p>
            <a:r>
              <a:rPr lang="en-US" altLang="zh-CN" sz="2550" b="1" dirty="0">
                <a:latin typeface="Arial" panose="020B0604020202020204" pitchFamily="34" charset="0"/>
                <a:cs typeface="Arial" panose="020B0604020202020204" pitchFamily="34" charset="0"/>
              </a:rPr>
              <a:t>Description of LBS-OQ BKG cancellation via LBS</a:t>
            </a:r>
            <a:endParaRPr lang="en-US" sz="2550" b="1" dirty="0">
              <a:latin typeface="Arial" panose="020B0604020202020204" pitchFamily="34" charset="0"/>
              <a:cs typeface="Arial" panose="020B0604020202020204" pitchFamily="34" charset="0"/>
            </a:endParaRPr>
          </a:p>
        </p:txBody>
      </p:sp>
      <p:pic>
        <p:nvPicPr>
          <p:cNvPr id="6" name="图片 5">
            <a:extLst>
              <a:ext uri="{FF2B5EF4-FFF2-40B4-BE49-F238E27FC236}">
                <a16:creationId xmlns:a16="http://schemas.microsoft.com/office/drawing/2014/main" id="{539079D4-2AA8-4D20-B69C-C59E6590F870}"/>
              </a:ext>
            </a:extLst>
          </p:cNvPr>
          <p:cNvPicPr>
            <a:picLocks noChangeAspect="1"/>
          </p:cNvPicPr>
          <p:nvPr/>
        </p:nvPicPr>
        <p:blipFill>
          <a:blip r:embed="rId2"/>
          <a:stretch>
            <a:fillRect/>
          </a:stretch>
        </p:blipFill>
        <p:spPr>
          <a:xfrm>
            <a:off x="348456" y="3429000"/>
            <a:ext cx="8958815" cy="2971800"/>
          </a:xfrm>
          <a:prstGeom prst="rect">
            <a:avLst/>
          </a:prstGeom>
        </p:spPr>
      </p:pic>
    </p:spTree>
    <p:extLst>
      <p:ext uri="{BB962C8B-B14F-4D97-AF65-F5344CB8AC3E}">
        <p14:creationId xmlns:p14="http://schemas.microsoft.com/office/powerpoint/2010/main" val="5941202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7C154FBA-163F-4C8D-B42C-C4C992761639}"/>
              </a:ext>
            </a:extLst>
          </p:cNvPr>
          <p:cNvSpPr>
            <a:spLocks noGrp="1"/>
          </p:cNvSpPr>
          <p:nvPr>
            <p:ph type="sldNum" sz="quarter" idx="12"/>
          </p:nvPr>
        </p:nvSpPr>
        <p:spPr/>
        <p:txBody>
          <a:bodyPr/>
          <a:lstStyle/>
          <a:p>
            <a:fld id="{2D3281FA-4AB9-2D49-806F-9BDE89B0B3EB}" type="slidenum">
              <a:rPr lang="en-US" smtClean="0"/>
              <a:pPr/>
              <a:t>23</a:t>
            </a:fld>
            <a:endParaRPr lang="en-US"/>
          </a:p>
        </p:txBody>
      </p:sp>
      <p:pic>
        <p:nvPicPr>
          <p:cNvPr id="7" name="图片 6">
            <a:extLst>
              <a:ext uri="{FF2B5EF4-FFF2-40B4-BE49-F238E27FC236}">
                <a16:creationId xmlns:a16="http://schemas.microsoft.com/office/drawing/2014/main" id="{383C22C2-96CB-4064-B396-1CE97B65A2A2}"/>
              </a:ext>
            </a:extLst>
          </p:cNvPr>
          <p:cNvPicPr>
            <a:picLocks noChangeAspect="1"/>
          </p:cNvPicPr>
          <p:nvPr/>
        </p:nvPicPr>
        <p:blipFill>
          <a:blip r:embed="rId2"/>
          <a:stretch>
            <a:fillRect/>
          </a:stretch>
        </p:blipFill>
        <p:spPr>
          <a:xfrm>
            <a:off x="0" y="2464539"/>
            <a:ext cx="9906000" cy="1928921"/>
          </a:xfrm>
          <a:prstGeom prst="rect">
            <a:avLst/>
          </a:prstGeom>
        </p:spPr>
      </p:pic>
      <p:sp>
        <p:nvSpPr>
          <p:cNvPr id="8" name="标题 1">
            <a:extLst>
              <a:ext uri="{FF2B5EF4-FFF2-40B4-BE49-F238E27FC236}">
                <a16:creationId xmlns:a16="http://schemas.microsoft.com/office/drawing/2014/main" id="{EFA5B45A-21EF-4868-AFC4-E1C2AAB9713D}"/>
              </a:ext>
            </a:extLst>
          </p:cNvPr>
          <p:cNvSpPr txBox="1">
            <a:spLocks/>
          </p:cNvSpPr>
          <p:nvPr/>
        </p:nvSpPr>
        <p:spPr>
          <a:xfrm>
            <a:off x="348456" y="62496"/>
            <a:ext cx="9209088" cy="844550"/>
          </a:xfrm>
          <a:prstGeom prst="rect">
            <a:avLst/>
          </a:prstGeom>
        </p:spPr>
        <p:txBody>
          <a:bodyPr vert="horz" lIns="0" tIns="45720" rIns="91440" bIns="45720" rtlCol="0" anchor="ctr">
            <a:noAutofit/>
          </a:bodyPr>
          <a:lstStyle>
            <a:lvl1pPr algn="l" defTabSz="342900" rtl="0" eaLnBrk="1" latinLnBrk="0" hangingPunct="1">
              <a:spcBef>
                <a:spcPct val="0"/>
              </a:spcBef>
              <a:buNone/>
              <a:defRPr kumimoji="1" sz="2800" b="0" i="0" kern="1200" cap="none" spc="75" baseline="0">
                <a:solidFill>
                  <a:srgbClr val="BF0B6C"/>
                </a:solidFill>
                <a:latin typeface="HGｺﾞｼｯｸM" panose="020B0609000000000000" pitchFamily="49" charset="-128"/>
                <a:ea typeface="HGｺﾞｼｯｸM" panose="020B0609000000000000" pitchFamily="49" charset="-128"/>
                <a:cs typeface="Proxima Nova"/>
              </a:defRPr>
            </a:lvl1pPr>
          </a:lstStyle>
          <a:p>
            <a:r>
              <a:rPr lang="en-US" altLang="zh-CN" sz="2600" b="1" dirty="0">
                <a:latin typeface="方正黑体" panose="03000509000000000000" pitchFamily="65" charset="-122"/>
                <a:ea typeface="方正黑体" panose="03000509000000000000" pitchFamily="65" charset="-122"/>
              </a:rPr>
              <a:t>LBS</a:t>
            </a:r>
            <a:r>
              <a:rPr lang="zh-CN" altLang="en-US" sz="2600" b="1" dirty="0">
                <a:latin typeface="方正黑体" panose="03000509000000000000" pitchFamily="65" charset="-122"/>
                <a:ea typeface="方正黑体" panose="03000509000000000000" pitchFamily="65" charset="-122"/>
              </a:rPr>
              <a:t>操作提要</a:t>
            </a:r>
            <a:endParaRPr lang="en-US" altLang="zh-CN" sz="2600" b="1" dirty="0">
              <a:latin typeface="方正黑体" panose="03000509000000000000" pitchFamily="65" charset="-122"/>
              <a:ea typeface="方正黑体" panose="03000509000000000000" pitchFamily="65" charset="-122"/>
            </a:endParaRPr>
          </a:p>
          <a:p>
            <a:r>
              <a:rPr lang="en-US" altLang="zh-CN" sz="2600" b="1" dirty="0">
                <a:latin typeface="Arial" panose="020B0604020202020204" pitchFamily="34" charset="0"/>
                <a:cs typeface="Arial" panose="020B0604020202020204" pitchFamily="34" charset="0"/>
              </a:rPr>
              <a:t>Description of LBS</a:t>
            </a:r>
            <a:endParaRPr lang="en-US" sz="2600" b="1" dirty="0">
              <a:latin typeface="Arial" panose="020B0604020202020204" pitchFamily="34" charset="0"/>
              <a:cs typeface="Arial" panose="020B0604020202020204" pitchFamily="34" charset="0"/>
            </a:endParaRPr>
          </a:p>
        </p:txBody>
      </p:sp>
      <p:sp>
        <p:nvSpPr>
          <p:cNvPr id="9" name="内容占位符 2">
            <a:extLst>
              <a:ext uri="{FF2B5EF4-FFF2-40B4-BE49-F238E27FC236}">
                <a16:creationId xmlns:a16="http://schemas.microsoft.com/office/drawing/2014/main" id="{BD3A415D-1C05-47CA-B163-9D860769A80D}"/>
              </a:ext>
            </a:extLst>
          </p:cNvPr>
          <p:cNvSpPr txBox="1">
            <a:spLocks/>
          </p:cNvSpPr>
          <p:nvPr/>
        </p:nvSpPr>
        <p:spPr>
          <a:xfrm>
            <a:off x="227554" y="1332874"/>
            <a:ext cx="9208341" cy="708264"/>
          </a:xfrm>
          <a:prstGeom prst="rect">
            <a:avLst/>
          </a:prstGeom>
        </p:spPr>
        <p:txBody>
          <a:bodyPr vert="horz" lIns="0" tIns="0" rIns="91440" bIns="45720" rtlCol="0">
            <a:noAutofit/>
          </a:bodyPr>
          <a:lstStyle>
            <a:lvl1pPr marL="0" indent="0" algn="l" defTabSz="342900" rtl="0" eaLnBrk="1" latinLnBrk="0" hangingPunct="1">
              <a:lnSpc>
                <a:spcPct val="100000"/>
              </a:lnSpc>
              <a:spcBef>
                <a:spcPts val="0"/>
              </a:spcBef>
              <a:spcAft>
                <a:spcPts val="900"/>
              </a:spcAft>
              <a:buFont typeface="Arial"/>
              <a:buNone/>
              <a:defRPr kumimoji="1" sz="1650" b="0" i="0" kern="1200">
                <a:solidFill>
                  <a:srgbClr val="BF0B6C"/>
                </a:solidFill>
                <a:latin typeface="Proxima Nova"/>
                <a:ea typeface="+mn-ea"/>
                <a:cs typeface="Proxima Nova"/>
              </a:defRPr>
            </a:lvl1pPr>
            <a:lvl2pPr marL="0" indent="0" algn="l" defTabSz="342900" rtl="0" eaLnBrk="1" latinLnBrk="0" hangingPunct="1">
              <a:lnSpc>
                <a:spcPct val="120000"/>
              </a:lnSpc>
              <a:spcBef>
                <a:spcPts val="0"/>
              </a:spcBef>
              <a:spcAft>
                <a:spcPts val="450"/>
              </a:spcAft>
              <a:buFont typeface="Arial"/>
              <a:buNone/>
              <a:defRPr kumimoji="1" sz="1050" b="0" i="0" kern="1200">
                <a:solidFill>
                  <a:srgbClr val="BF0B6C"/>
                </a:solidFill>
                <a:latin typeface="Proxima Nova"/>
                <a:ea typeface="+mn-ea"/>
                <a:cs typeface="Proxima Nova"/>
              </a:defRPr>
            </a:lvl2pPr>
            <a:lvl3pPr marL="0" indent="0" algn="l" defTabSz="342900" rtl="0" eaLnBrk="1" latinLnBrk="0" hangingPunct="1">
              <a:lnSpc>
                <a:spcPct val="120000"/>
              </a:lnSpc>
              <a:spcBef>
                <a:spcPts val="0"/>
              </a:spcBef>
              <a:spcAft>
                <a:spcPts val="450"/>
              </a:spcAft>
              <a:buFont typeface="Arial"/>
              <a:buNone/>
              <a:defRPr kumimoji="1" sz="1050" b="0" i="0" kern="1200">
                <a:solidFill>
                  <a:schemeClr val="tx1"/>
                </a:solidFill>
                <a:latin typeface="Proxima Nova"/>
                <a:ea typeface="+mn-ea"/>
                <a:cs typeface="Proxima Nova"/>
              </a:defRPr>
            </a:lvl3pPr>
            <a:lvl4pPr marL="202500" indent="-202500" algn="l" defTabSz="342900" rtl="0" eaLnBrk="1" latinLnBrk="0" hangingPunct="1">
              <a:lnSpc>
                <a:spcPct val="120000"/>
              </a:lnSpc>
              <a:spcBef>
                <a:spcPts val="0"/>
              </a:spcBef>
              <a:spcAft>
                <a:spcPts val="450"/>
              </a:spcAft>
              <a:buClr>
                <a:schemeClr val="bg2"/>
              </a:buClr>
              <a:buFont typeface="Arial"/>
              <a:buChar char="•"/>
              <a:defRPr kumimoji="1" sz="1050" b="0" i="0" kern="1200">
                <a:solidFill>
                  <a:schemeClr val="tx1"/>
                </a:solidFill>
                <a:latin typeface="Proxima Nova"/>
                <a:ea typeface="+mn-ea"/>
                <a:cs typeface="Proxima Nova"/>
              </a:defRPr>
            </a:lvl4pPr>
            <a:lvl5pPr marL="405000" indent="-202500" algn="l" defTabSz="342900" rtl="0" eaLnBrk="1" latinLnBrk="0" hangingPunct="1">
              <a:lnSpc>
                <a:spcPct val="120000"/>
              </a:lnSpc>
              <a:spcBef>
                <a:spcPts val="0"/>
              </a:spcBef>
              <a:spcAft>
                <a:spcPts val="450"/>
              </a:spcAft>
              <a:buClr>
                <a:schemeClr val="bg2"/>
              </a:buClr>
              <a:buFont typeface="Lucida Grande"/>
              <a:buChar char="-"/>
              <a:defRPr kumimoji="1" sz="1050" b="0" i="0" kern="1200">
                <a:solidFill>
                  <a:schemeClr val="tx1"/>
                </a:solidFill>
                <a:latin typeface="Proxima Nova"/>
                <a:ea typeface="+mn-ea"/>
                <a:cs typeface="Proxima Nova"/>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pPr marL="285750" indent="-285750">
              <a:spcAft>
                <a:spcPts val="0"/>
              </a:spcAft>
              <a:buFontTx/>
              <a:buChar char="-"/>
            </a:pPr>
            <a:r>
              <a:rPr lang="zh-CN" altLang="en-US" sz="1600" b="1" dirty="0">
                <a:latin typeface="方正黑体" panose="03000509000000000000" pitchFamily="65" charset="-122"/>
                <a:ea typeface="方正黑体" panose="03000509000000000000" pitchFamily="65" charset="-122"/>
              </a:rPr>
              <a:t>所有用户的操作动作可以在日志中被完整记录及展示</a:t>
            </a:r>
            <a:endParaRPr lang="en-US" altLang="zh-CN" sz="1600" b="1" dirty="0">
              <a:latin typeface="方正黑体" panose="03000509000000000000" pitchFamily="65" charset="-122"/>
              <a:ea typeface="方正黑体" panose="03000509000000000000" pitchFamily="65" charset="-122"/>
            </a:endParaRPr>
          </a:p>
          <a:p>
            <a:pPr marL="285750" indent="-285750">
              <a:spcAft>
                <a:spcPts val="0"/>
              </a:spcAft>
              <a:buFont typeface="Wingdings" panose="05000000000000000000" pitchFamily="2" charset="2"/>
              <a:buChar char="u"/>
            </a:pPr>
            <a:r>
              <a:rPr lang="en-US" altLang="zh-CN" sz="1600" b="1" dirty="0">
                <a:latin typeface="Arial" panose="020B0604020202020204" pitchFamily="34" charset="0"/>
                <a:ea typeface="微软雅黑" panose="020B0503020204020204" pitchFamily="34" charset="-122"/>
                <a:cs typeface="Arial" panose="020B0604020202020204" pitchFamily="34" charset="0"/>
              </a:rPr>
              <a:t>The every act by OQ booking customer, nominated BKG agent or ONE operator can be fully recorded in the “CHANGE LOG”</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38707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41B76801-4E3C-4D7C-B970-ED1868B58465}"/>
              </a:ext>
            </a:extLst>
          </p:cNvPr>
          <p:cNvSpPr>
            <a:spLocks noGrp="1"/>
          </p:cNvSpPr>
          <p:nvPr>
            <p:ph type="sldNum" sz="quarter" idx="12"/>
          </p:nvPr>
        </p:nvSpPr>
        <p:spPr/>
        <p:txBody>
          <a:bodyPr/>
          <a:lstStyle/>
          <a:p>
            <a:fld id="{2D3281FA-4AB9-2D49-806F-9BDE89B0B3EB}" type="slidenum">
              <a:rPr lang="en-US" smtClean="0"/>
              <a:pPr/>
              <a:t>24</a:t>
            </a:fld>
            <a:endParaRPr lang="en-US"/>
          </a:p>
        </p:txBody>
      </p:sp>
      <p:sp>
        <p:nvSpPr>
          <p:cNvPr id="5" name="Google Shape;216;p50">
            <a:extLst>
              <a:ext uri="{FF2B5EF4-FFF2-40B4-BE49-F238E27FC236}">
                <a16:creationId xmlns:a16="http://schemas.microsoft.com/office/drawing/2014/main" id="{2C6DEC3F-22DE-467A-97C8-21C01D137DD6}"/>
              </a:ext>
            </a:extLst>
          </p:cNvPr>
          <p:cNvSpPr txBox="1">
            <a:spLocks noGrp="1"/>
          </p:cNvSpPr>
          <p:nvPr>
            <p:ph type="title"/>
          </p:nvPr>
        </p:nvSpPr>
        <p:spPr>
          <a:xfrm>
            <a:off x="346075" y="82777"/>
            <a:ext cx="9209088" cy="950236"/>
          </a:xfrm>
          <a:prstGeom prst="rect">
            <a:avLst/>
          </a:prstGeom>
          <a:noFill/>
          <a:ln>
            <a:noFill/>
          </a:ln>
        </p:spPr>
        <p:txBody>
          <a:bodyPr spcFirstLastPara="1" wrap="square" lIns="74283" tIns="74283" rIns="74283" bIns="74283" anchor="t" anchorCtr="0">
            <a:spAutoFit/>
          </a:bodyPr>
          <a:lstStyle/>
          <a:p>
            <a:pPr>
              <a:buClr>
                <a:schemeClr val="dk1"/>
              </a:buClr>
              <a:buSzPts val="2200"/>
            </a:pPr>
            <a:r>
              <a:rPr lang="zh-CN" altLang="en-US" sz="2600" b="1" dirty="0">
                <a:solidFill>
                  <a:srgbClr val="BD0F72"/>
                </a:solidFill>
                <a:latin typeface="方正黑体" panose="03000509000000000000" pitchFamily="65" charset="-122"/>
                <a:ea typeface="方正黑体" panose="03000509000000000000" pitchFamily="65" charset="-122"/>
                <a:sym typeface="Proxima Nova"/>
              </a:rPr>
              <a:t>预约领单</a:t>
            </a:r>
            <a:br>
              <a:rPr lang="en-US" altLang="zh-CN" sz="2600" b="1" dirty="0">
                <a:solidFill>
                  <a:srgbClr val="BD0F72"/>
                </a:solidFill>
                <a:latin typeface="+mj-lt"/>
                <a:ea typeface="Proxima Nova"/>
                <a:sym typeface="Proxima Nova"/>
              </a:rPr>
            </a:br>
            <a:r>
              <a:rPr lang="en-US" altLang="zh-CN" sz="2600" b="1" dirty="0">
                <a:solidFill>
                  <a:srgbClr val="BD0F72"/>
                </a:solidFill>
                <a:latin typeface="Arial" panose="020B0604020202020204" pitchFamily="34" charset="0"/>
                <a:ea typeface="Proxima Nova"/>
                <a:cs typeface="Arial" panose="020B0604020202020204" pitchFamily="34" charset="0"/>
                <a:sym typeface="Proxima Nova"/>
              </a:rPr>
              <a:t>Reserve your BL pick-up</a:t>
            </a:r>
          </a:p>
        </p:txBody>
      </p:sp>
      <p:sp>
        <p:nvSpPr>
          <p:cNvPr id="6" name="内容占位符 3">
            <a:extLst>
              <a:ext uri="{FF2B5EF4-FFF2-40B4-BE49-F238E27FC236}">
                <a16:creationId xmlns:a16="http://schemas.microsoft.com/office/drawing/2014/main" id="{125A3D04-C85D-443B-909A-08BC4ECDB2EB}"/>
              </a:ext>
            </a:extLst>
          </p:cNvPr>
          <p:cNvSpPr>
            <a:spLocks noGrp="1"/>
          </p:cNvSpPr>
          <p:nvPr>
            <p:ph idx="1"/>
          </p:nvPr>
        </p:nvSpPr>
        <p:spPr>
          <a:xfrm>
            <a:off x="346075" y="1218062"/>
            <a:ext cx="9209088" cy="5222875"/>
          </a:xfrm>
        </p:spPr>
        <p:txBody>
          <a:bodyPr/>
          <a:lstStyle/>
          <a:p>
            <a:pPr marL="309553" indent="-309553">
              <a:lnSpc>
                <a:spcPct val="150000"/>
              </a:lnSpc>
              <a:buFontTx/>
              <a:buChar char="-"/>
            </a:pPr>
            <a:r>
              <a:rPr lang="zh-CN" altLang="en-US" sz="1600" b="1" kern="0" dirty="0">
                <a:latin typeface="方正黑体" panose="03000509000000000000" pitchFamily="65" charset="-122"/>
                <a:ea typeface="方正黑体" panose="03000509000000000000" pitchFamily="65" charset="-122"/>
                <a:cs typeface="Times New Roman" panose="02020603050405020304" pitchFamily="18" charset="0"/>
              </a:rPr>
              <a:t>付款买单的客户，请提前在</a:t>
            </a:r>
            <a:r>
              <a:rPr lang="en-US" altLang="zh-CN" sz="1600" b="1" kern="0" dirty="0">
                <a:latin typeface="方正黑体" panose="03000509000000000000" pitchFamily="65" charset="-122"/>
                <a:ea typeface="方正黑体" panose="03000509000000000000" pitchFamily="65" charset="-122"/>
                <a:cs typeface="Times New Roman" panose="02020603050405020304" pitchFamily="18" charset="0"/>
              </a:rPr>
              <a:t>LBS</a:t>
            </a:r>
            <a:r>
              <a:rPr lang="zh-CN" altLang="en-US" sz="1600" b="1" kern="0" dirty="0">
                <a:latin typeface="方正黑体" panose="03000509000000000000" pitchFamily="65" charset="-122"/>
                <a:ea typeface="方正黑体" panose="03000509000000000000" pitchFamily="65" charset="-122"/>
                <a:cs typeface="Times New Roman" panose="02020603050405020304" pitchFamily="18" charset="0"/>
              </a:rPr>
              <a:t>的订舱下完成取单预约并保障前往</a:t>
            </a:r>
            <a:r>
              <a:rPr lang="en-US" altLang="zh-CN" sz="1600" b="1" kern="0" dirty="0">
                <a:latin typeface="方正黑体" panose="03000509000000000000" pitchFamily="65" charset="-122"/>
                <a:ea typeface="方正黑体" panose="03000509000000000000" pitchFamily="65" charset="-122"/>
                <a:cs typeface="Times New Roman" panose="02020603050405020304" pitchFamily="18" charset="0"/>
              </a:rPr>
              <a:t>ONE</a:t>
            </a:r>
            <a:r>
              <a:rPr lang="zh-CN" altLang="en-US" sz="1600" b="1" kern="0" dirty="0">
                <a:latin typeface="方正黑体" panose="03000509000000000000" pitchFamily="65" charset="-122"/>
                <a:ea typeface="方正黑体" panose="03000509000000000000" pitchFamily="65" charset="-122"/>
                <a:cs typeface="Times New Roman" panose="02020603050405020304" pitchFamily="18" charset="0"/>
              </a:rPr>
              <a:t>当地公司取单前完成各项费用的支付</a:t>
            </a:r>
            <a:endParaRPr lang="en-US" altLang="zh-CN" sz="1600" b="1" kern="0" dirty="0">
              <a:latin typeface="方正黑体" panose="03000509000000000000" pitchFamily="65" charset="-122"/>
              <a:ea typeface="方正黑体" panose="03000509000000000000" pitchFamily="65" charset="-122"/>
              <a:cs typeface="Times New Roman" panose="02020603050405020304" pitchFamily="18" charset="0"/>
            </a:endParaRPr>
          </a:p>
          <a:p>
            <a:pPr marL="309553" indent="-309553">
              <a:lnSpc>
                <a:spcPct val="150000"/>
              </a:lnSpc>
              <a:buFont typeface="Wingdings" panose="05000000000000000000" pitchFamily="2" charset="2"/>
              <a:buChar char="u"/>
            </a:pPr>
            <a:r>
              <a:rPr lang="en-US" altLang="zh-CN" sz="1600" b="1" kern="0" dirty="0">
                <a:latin typeface="Arial" panose="020B0604020202020204" pitchFamily="34" charset="0"/>
                <a:ea typeface="宋体" panose="02010600030101010101" pitchFamily="2" charset="-122"/>
                <a:cs typeface="Arial" panose="020B0604020202020204" pitchFamily="34" charset="0"/>
              </a:rPr>
              <a:t>When customer goes through the freight payment with ONE,  you can make an appointment at LBS to pick up original BL at ONE local office  </a:t>
            </a:r>
          </a:p>
          <a:p>
            <a:pPr marL="309553" indent="-309553">
              <a:lnSpc>
                <a:spcPct val="150000"/>
              </a:lnSpc>
              <a:buFontTx/>
              <a:buChar char="-"/>
            </a:pPr>
            <a:endParaRPr lang="en-US" altLang="zh-CN" sz="1600" b="1" kern="0" dirty="0">
              <a:latin typeface="+mn-lt"/>
              <a:ea typeface="宋体" panose="02010600030101010101" pitchFamily="2" charset="-122"/>
              <a:cs typeface="Times New Roman" panose="02020603050405020304" pitchFamily="18" charset="0"/>
            </a:endParaRPr>
          </a:p>
          <a:p>
            <a:pPr marL="309553" indent="-309553">
              <a:lnSpc>
                <a:spcPct val="150000"/>
              </a:lnSpc>
              <a:buFontTx/>
              <a:buChar char="-"/>
            </a:pPr>
            <a:endParaRPr lang="en-US" altLang="zh-CN" sz="1600" b="1" kern="0" dirty="0">
              <a:latin typeface="+mn-lt"/>
              <a:ea typeface="宋体" panose="02010600030101010101" pitchFamily="2" charset="-122"/>
              <a:cs typeface="Times New Roman" panose="02020603050405020304" pitchFamily="18" charset="0"/>
            </a:endParaRPr>
          </a:p>
          <a:p>
            <a:pPr marL="309553" indent="-309553">
              <a:lnSpc>
                <a:spcPct val="150000"/>
              </a:lnSpc>
              <a:buFontTx/>
              <a:buChar char="-"/>
            </a:pPr>
            <a:endParaRPr lang="en-US" altLang="zh-CN" sz="1600" b="1" kern="0" dirty="0">
              <a:latin typeface="+mn-lt"/>
              <a:ea typeface="宋体" panose="02010600030101010101" pitchFamily="2" charset="-122"/>
              <a:cs typeface="Times New Roman" panose="02020603050405020304" pitchFamily="18" charset="0"/>
            </a:endParaRPr>
          </a:p>
          <a:p>
            <a:pPr marL="309553" indent="-309553">
              <a:lnSpc>
                <a:spcPct val="150000"/>
              </a:lnSpc>
              <a:buFontTx/>
              <a:buChar char="-"/>
            </a:pPr>
            <a:endParaRPr lang="en-US" altLang="zh-CN" sz="1600" b="1" kern="0" dirty="0">
              <a:latin typeface="+mn-lt"/>
              <a:ea typeface="宋体" panose="02010600030101010101" pitchFamily="2" charset="-122"/>
              <a:cs typeface="Times New Roman" panose="02020603050405020304" pitchFamily="18" charset="0"/>
            </a:endParaRPr>
          </a:p>
          <a:p>
            <a:pPr marL="309553" indent="-309553">
              <a:lnSpc>
                <a:spcPct val="150000"/>
              </a:lnSpc>
              <a:buFontTx/>
              <a:buChar char="-"/>
            </a:pPr>
            <a:endParaRPr lang="en-US" altLang="zh-CN" sz="1600" b="1" kern="0" dirty="0">
              <a:latin typeface="+mn-lt"/>
              <a:ea typeface="宋体" panose="02010600030101010101" pitchFamily="2" charset="-122"/>
              <a:cs typeface="Times New Roman" panose="02020603050405020304" pitchFamily="18" charset="0"/>
            </a:endParaRPr>
          </a:p>
          <a:p>
            <a:pPr marL="309553" indent="-309553">
              <a:lnSpc>
                <a:spcPct val="150000"/>
              </a:lnSpc>
              <a:buFontTx/>
              <a:buChar char="-"/>
            </a:pPr>
            <a:endParaRPr lang="en-US" altLang="zh-CN" sz="1600" b="1" kern="0" dirty="0">
              <a:latin typeface="+mn-lt"/>
              <a:ea typeface="宋体" panose="02010600030101010101" pitchFamily="2" charset="-122"/>
              <a:cs typeface="Times New Roman" panose="02020603050405020304" pitchFamily="18" charset="0"/>
            </a:endParaRPr>
          </a:p>
          <a:p>
            <a:pPr marL="309553" indent="-309553">
              <a:lnSpc>
                <a:spcPct val="150000"/>
              </a:lnSpc>
              <a:buFontTx/>
              <a:buChar char="-"/>
            </a:pPr>
            <a:endParaRPr lang="en-US" altLang="zh-CN" sz="1600" b="1" kern="0" dirty="0">
              <a:latin typeface="+mn-lt"/>
              <a:ea typeface="宋体" panose="02010600030101010101" pitchFamily="2" charset="-122"/>
              <a:cs typeface="Times New Roman" panose="02020603050405020304" pitchFamily="18" charset="0"/>
            </a:endParaRPr>
          </a:p>
          <a:p>
            <a:pPr marL="309553" indent="-309553">
              <a:lnSpc>
                <a:spcPct val="150000"/>
              </a:lnSpc>
              <a:buFontTx/>
              <a:buChar char="-"/>
            </a:pPr>
            <a:endParaRPr lang="en-US" altLang="zh-CN" sz="1600" b="1" kern="0" dirty="0">
              <a:latin typeface="+mn-lt"/>
              <a:ea typeface="宋体" panose="02010600030101010101" pitchFamily="2" charset="-122"/>
              <a:cs typeface="Times New Roman" panose="02020603050405020304" pitchFamily="18" charset="0"/>
            </a:endParaRPr>
          </a:p>
          <a:p>
            <a:pPr marL="309553" indent="-309553">
              <a:lnSpc>
                <a:spcPct val="150000"/>
              </a:lnSpc>
              <a:buFontTx/>
              <a:buChar char="-"/>
            </a:pPr>
            <a:endParaRPr lang="en-US" altLang="zh-CN" sz="1600" b="1" kern="0" dirty="0">
              <a:latin typeface="+mn-lt"/>
              <a:ea typeface="宋体" panose="02010600030101010101" pitchFamily="2" charset="-122"/>
              <a:cs typeface="Times New Roman" panose="02020603050405020304" pitchFamily="18" charset="0"/>
            </a:endParaRPr>
          </a:p>
          <a:p>
            <a:pPr marL="309553" indent="-309553">
              <a:lnSpc>
                <a:spcPct val="150000"/>
              </a:lnSpc>
              <a:buFontTx/>
              <a:buChar char="-"/>
            </a:pPr>
            <a:endParaRPr lang="en-US" altLang="zh-CN" sz="1600" b="1" kern="0" dirty="0">
              <a:latin typeface="+mn-lt"/>
              <a:ea typeface="宋体" panose="02010600030101010101" pitchFamily="2" charset="-122"/>
              <a:cs typeface="Times New Roman" panose="02020603050405020304" pitchFamily="18" charset="0"/>
            </a:endParaRPr>
          </a:p>
        </p:txBody>
      </p:sp>
      <p:grpSp>
        <p:nvGrpSpPr>
          <p:cNvPr id="10" name="组合 9">
            <a:extLst>
              <a:ext uri="{FF2B5EF4-FFF2-40B4-BE49-F238E27FC236}">
                <a16:creationId xmlns:a16="http://schemas.microsoft.com/office/drawing/2014/main" id="{D810D990-00E9-4A96-BE11-50311A14FA7E}"/>
              </a:ext>
            </a:extLst>
          </p:cNvPr>
          <p:cNvGrpSpPr/>
          <p:nvPr/>
        </p:nvGrpSpPr>
        <p:grpSpPr>
          <a:xfrm>
            <a:off x="346074" y="2940148"/>
            <a:ext cx="8994874" cy="3587652"/>
            <a:chOff x="346074" y="4569818"/>
            <a:chExt cx="7785051" cy="1957982"/>
          </a:xfrm>
        </p:grpSpPr>
        <p:pic>
          <p:nvPicPr>
            <p:cNvPr id="8" name="图片 7">
              <a:extLst>
                <a:ext uri="{FF2B5EF4-FFF2-40B4-BE49-F238E27FC236}">
                  <a16:creationId xmlns:a16="http://schemas.microsoft.com/office/drawing/2014/main" id="{CD4A35DA-2A7E-48B3-B3AA-99D541417D94}"/>
                </a:ext>
              </a:extLst>
            </p:cNvPr>
            <p:cNvPicPr/>
            <p:nvPr/>
          </p:nvPicPr>
          <p:blipFill>
            <a:blip r:embed="rId2"/>
            <a:stretch>
              <a:fillRect/>
            </a:stretch>
          </p:blipFill>
          <p:spPr>
            <a:xfrm>
              <a:off x="346074" y="5077780"/>
              <a:ext cx="7785051" cy="1450020"/>
            </a:xfrm>
            <a:prstGeom prst="rect">
              <a:avLst/>
            </a:prstGeom>
          </p:spPr>
        </p:pic>
        <p:pic>
          <p:nvPicPr>
            <p:cNvPr id="3" name="图片 2">
              <a:extLst>
                <a:ext uri="{FF2B5EF4-FFF2-40B4-BE49-F238E27FC236}">
                  <a16:creationId xmlns:a16="http://schemas.microsoft.com/office/drawing/2014/main" id="{9CEC3AEC-23E9-4962-8148-9751B9F78AEE}"/>
                </a:ext>
              </a:extLst>
            </p:cNvPr>
            <p:cNvPicPr>
              <a:picLocks noChangeAspect="1"/>
            </p:cNvPicPr>
            <p:nvPr/>
          </p:nvPicPr>
          <p:blipFill>
            <a:blip r:embed="rId3"/>
            <a:stretch>
              <a:fillRect/>
            </a:stretch>
          </p:blipFill>
          <p:spPr>
            <a:xfrm>
              <a:off x="346075" y="4569818"/>
              <a:ext cx="7785050" cy="421099"/>
            </a:xfrm>
            <a:prstGeom prst="rect">
              <a:avLst/>
            </a:prstGeom>
          </p:spPr>
        </p:pic>
      </p:grpSp>
    </p:spTree>
    <p:extLst>
      <p:ext uri="{BB962C8B-B14F-4D97-AF65-F5344CB8AC3E}">
        <p14:creationId xmlns:p14="http://schemas.microsoft.com/office/powerpoint/2010/main" val="26244789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30E3D332-62AE-491B-812D-8A2345D51FF6}"/>
              </a:ext>
            </a:extLst>
          </p:cNvPr>
          <p:cNvSpPr>
            <a:spLocks noGrp="1"/>
          </p:cNvSpPr>
          <p:nvPr>
            <p:ph type="sldNum" idx="12"/>
          </p:nvPr>
        </p:nvSpPr>
        <p:spPr/>
        <p:txBody>
          <a:bodyPr/>
          <a:lstStyle/>
          <a:p>
            <a:fld id="{2D3281FA-4AB9-2D49-806F-9BDE89B0B3EB}" type="slidenum">
              <a:rPr lang="en-US" smtClean="0"/>
              <a:t>25</a:t>
            </a:fld>
            <a:endParaRPr lang="en-US"/>
          </a:p>
        </p:txBody>
      </p:sp>
      <p:sp>
        <p:nvSpPr>
          <p:cNvPr id="10" name="Google Shape;218;p50">
            <a:hlinkClick r:id="rId2" action="ppaction://hlinksldjump"/>
            <a:extLst>
              <a:ext uri="{FF2B5EF4-FFF2-40B4-BE49-F238E27FC236}">
                <a16:creationId xmlns:a16="http://schemas.microsoft.com/office/drawing/2014/main" id="{938D6BCF-3CC4-4607-ADAE-260467D394CF}"/>
              </a:ext>
            </a:extLst>
          </p:cNvPr>
          <p:cNvSpPr/>
          <p:nvPr/>
        </p:nvSpPr>
        <p:spPr>
          <a:xfrm>
            <a:off x="2849217" y="1546860"/>
            <a:ext cx="3737113" cy="3764280"/>
          </a:xfrm>
          <a:prstGeom prst="roundRect">
            <a:avLst>
              <a:gd name="adj" fmla="val 16667"/>
            </a:avLst>
          </a:prstGeom>
          <a:solidFill>
            <a:srgbClr val="BD0F72"/>
          </a:solidFill>
          <a:ln w="9525" cap="flat" cmpd="sng">
            <a:solidFill>
              <a:srgbClr val="BD0F72"/>
            </a:solidFill>
            <a:prstDash val="solid"/>
            <a:round/>
            <a:headEnd type="none" w="sm" len="sm"/>
            <a:tailEnd type="none" w="sm" len="sm"/>
          </a:ln>
        </p:spPr>
        <p:txBody>
          <a:bodyPr spcFirstLastPara="1" wrap="square" lIns="99044" tIns="99044" rIns="99044" bIns="99044" anchor="ctr" anchorCtr="0">
            <a:noAutofit/>
          </a:bodyPr>
          <a:lstStyle/>
          <a:p>
            <a:pPr marL="285750" indent="-285750">
              <a:buClr>
                <a:schemeClr val="dk1"/>
              </a:buClr>
              <a:buSzPct val="100000"/>
              <a:buFont typeface="Century Gothic" panose="020B0502020202020204" pitchFamily="34" charset="0"/>
              <a:buChar char="-"/>
            </a:pPr>
            <a:r>
              <a:rPr lang="zh-CN" altLang="en-US" sz="1800" b="1" dirty="0">
                <a:solidFill>
                  <a:srgbClr val="FFFFFF"/>
                </a:solidFill>
                <a:latin typeface="方正黑体" panose="03000509000000000000" pitchFamily="65" charset="-122"/>
                <a:ea typeface="方正黑体" panose="03000509000000000000" pitchFamily="65" charset="-122"/>
                <a:cs typeface="Proxima Nova"/>
                <a:sym typeface="Proxima Nova"/>
              </a:rPr>
              <a:t>与</a:t>
            </a:r>
            <a:r>
              <a:rPr lang="en-US" altLang="zh-CN" sz="1800" b="1" dirty="0">
                <a:solidFill>
                  <a:srgbClr val="FFFFFF"/>
                </a:solidFill>
                <a:latin typeface="方正黑体" panose="03000509000000000000" pitchFamily="65" charset="-122"/>
                <a:ea typeface="方正黑体" panose="03000509000000000000" pitchFamily="65" charset="-122"/>
                <a:cs typeface="Proxima Nova"/>
                <a:sym typeface="Proxima Nova"/>
              </a:rPr>
              <a:t>ONE</a:t>
            </a:r>
            <a:r>
              <a:rPr lang="zh-CN" altLang="en-US" sz="1800" b="1" dirty="0">
                <a:solidFill>
                  <a:srgbClr val="FFFFFF"/>
                </a:solidFill>
                <a:latin typeface="方正黑体" panose="03000509000000000000" pitchFamily="65" charset="-122"/>
                <a:ea typeface="方正黑体" panose="03000509000000000000" pitchFamily="65" charset="-122"/>
                <a:cs typeface="Proxima Nova"/>
                <a:sym typeface="Proxima Nova"/>
              </a:rPr>
              <a:t>直接付款买单的支付流程</a:t>
            </a:r>
            <a:endParaRPr lang="en-US" altLang="zh-CN" sz="1800" b="1" dirty="0">
              <a:solidFill>
                <a:srgbClr val="FFFFFF"/>
              </a:solidFill>
              <a:latin typeface="方正黑体" panose="03000509000000000000" pitchFamily="65" charset="-122"/>
              <a:ea typeface="方正黑体" panose="03000509000000000000" pitchFamily="65" charset="-122"/>
              <a:cs typeface="Proxima Nova"/>
              <a:sym typeface="Proxima Nova"/>
            </a:endParaRPr>
          </a:p>
          <a:p>
            <a:pPr marL="342900" indent="-342900">
              <a:buClr>
                <a:schemeClr val="dk1"/>
              </a:buClr>
              <a:buSzPct val="100000"/>
              <a:buFont typeface="Arial" panose="020B0604020202020204" pitchFamily="34" charset="0"/>
              <a:buChar char="*"/>
            </a:pPr>
            <a:r>
              <a:rPr lang="en" altLang="zh-CN" sz="1800" b="1" dirty="0">
                <a:solidFill>
                  <a:schemeClr val="bg1"/>
                </a:solidFill>
                <a:latin typeface="方正黑体" panose="03000509000000000000" pitchFamily="65" charset="-122"/>
                <a:ea typeface="方正黑体" panose="03000509000000000000" pitchFamily="65" charset="-122"/>
                <a:cs typeface="Proxima Nova"/>
                <a:sym typeface="Proxima Nova"/>
              </a:rPr>
              <a:t>访问电子支付门户</a:t>
            </a:r>
            <a:r>
              <a:rPr lang="zh-CN" altLang="en-US" sz="1800" b="1" dirty="0">
                <a:solidFill>
                  <a:schemeClr val="bg1"/>
                </a:solidFill>
                <a:latin typeface="方正黑体" panose="03000509000000000000" pitchFamily="65" charset="-122"/>
                <a:ea typeface="方正黑体" panose="03000509000000000000" pitchFamily="65" charset="-122"/>
                <a:cs typeface="Proxima Nova"/>
                <a:sym typeface="Proxima Nova"/>
              </a:rPr>
              <a:t>进行人民币费用结算</a:t>
            </a:r>
            <a:endParaRPr lang="en-US" altLang="zh-CN" sz="1800" b="1" dirty="0">
              <a:solidFill>
                <a:schemeClr val="bg1"/>
              </a:solidFill>
              <a:latin typeface="方正黑体" panose="03000509000000000000" pitchFamily="65" charset="-122"/>
              <a:ea typeface="方正黑体" panose="03000509000000000000" pitchFamily="65" charset="-122"/>
              <a:cs typeface="Proxima Nova"/>
              <a:sym typeface="Proxima Nova"/>
            </a:endParaRPr>
          </a:p>
          <a:p>
            <a:pPr marL="342900" indent="-342900">
              <a:buClr>
                <a:schemeClr val="dk1"/>
              </a:buClr>
              <a:buSzPct val="100000"/>
              <a:buFont typeface="Arial" panose="020B0604020202020204" pitchFamily="34" charset="0"/>
              <a:buChar char="*"/>
            </a:pPr>
            <a:r>
              <a:rPr lang="zh-CN" altLang="en-US" sz="1800" b="1" dirty="0">
                <a:solidFill>
                  <a:schemeClr val="bg1"/>
                </a:solidFill>
                <a:latin typeface="方正黑体" panose="03000509000000000000" pitchFamily="65" charset="-122"/>
                <a:ea typeface="方正黑体" panose="03000509000000000000" pitchFamily="65" charset="-122"/>
                <a:cs typeface="Proxima Nova"/>
                <a:sym typeface="Proxima Nova"/>
              </a:rPr>
              <a:t>美金支付流程</a:t>
            </a:r>
            <a:endParaRPr lang="en-US" altLang="zh-CN" sz="1800" b="1" dirty="0">
              <a:solidFill>
                <a:schemeClr val="bg1"/>
              </a:solidFill>
              <a:latin typeface="方正黑体" panose="03000509000000000000" pitchFamily="65" charset="-122"/>
              <a:ea typeface="方正黑体" panose="03000509000000000000" pitchFamily="65" charset="-122"/>
              <a:cs typeface="Proxima Nova"/>
              <a:sym typeface="Proxima Nova"/>
            </a:endParaRPr>
          </a:p>
          <a:p>
            <a:pPr marL="309553" indent="-309553">
              <a:buClr>
                <a:schemeClr val="dk1"/>
              </a:buClr>
              <a:buSzPts val="1100"/>
              <a:buFont typeface="Arial" panose="020B0604020202020204" pitchFamily="34" charset="0"/>
              <a:buChar char="•"/>
            </a:pPr>
            <a:endParaRPr lang="en-US" altLang="zh-CN" sz="1800" b="1" dirty="0">
              <a:solidFill>
                <a:schemeClr val="bg1"/>
              </a:solidFill>
              <a:ea typeface="微软雅黑" panose="020B0503020204020204" pitchFamily="34" charset="-122"/>
              <a:cs typeface="Proxima Nova"/>
              <a:sym typeface="Proxima Nova"/>
            </a:endParaRPr>
          </a:p>
          <a:p>
            <a:pPr marL="342900" indent="-342900">
              <a:buClr>
                <a:schemeClr val="dk1"/>
              </a:buClr>
              <a:buSzPct val="100000"/>
              <a:buFont typeface="Arial" panose="020B0604020202020204" pitchFamily="34" charset="0"/>
              <a:buChar char="-"/>
            </a:pPr>
            <a:r>
              <a:rPr lang="en-US" altLang="zh-CN" sz="180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Proxima Nova"/>
              </a:rPr>
              <a:t>Payment process with ONE</a:t>
            </a:r>
          </a:p>
          <a:p>
            <a:pPr marL="342900" indent="-342900">
              <a:buClr>
                <a:schemeClr val="dk1"/>
              </a:buClr>
              <a:buSzPct val="100000"/>
              <a:buFont typeface="Arial" panose="020B0604020202020204" pitchFamily="34" charset="0"/>
              <a:buChar char="*"/>
            </a:pPr>
            <a:r>
              <a:rPr lang="en-US" altLang="zh-CN" sz="180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Proxima Nova"/>
              </a:rPr>
              <a:t>On-line self-service for CNY payment</a:t>
            </a:r>
          </a:p>
          <a:p>
            <a:pPr marL="342900" indent="-342900">
              <a:buClr>
                <a:schemeClr val="dk1"/>
              </a:buClr>
              <a:buSzPct val="100000"/>
              <a:buFont typeface="Arial" panose="020B0604020202020204" pitchFamily="34" charset="0"/>
              <a:buChar char="*"/>
            </a:pPr>
            <a:r>
              <a:rPr lang="en-US" altLang="zh-CN" sz="180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Proxima Nova"/>
              </a:rPr>
              <a:t>SOP of USD settlement</a:t>
            </a:r>
          </a:p>
          <a:p>
            <a:pPr>
              <a:buClr>
                <a:srgbClr val="000000"/>
              </a:buClr>
              <a:buSzPts val="1400"/>
            </a:pPr>
            <a:r>
              <a:rPr lang="en-US" altLang="zh-CN" sz="1800" b="1" dirty="0">
                <a:solidFill>
                  <a:srgbClr val="FFFFFF"/>
                </a:solidFill>
                <a:latin typeface="Century Gothic"/>
                <a:ea typeface="微软雅黑" panose="020B0503020204020204" pitchFamily="34" charset="-122"/>
                <a:cs typeface="Proxima Nova"/>
                <a:sym typeface="Proxima Nova"/>
              </a:rPr>
              <a:t> </a:t>
            </a:r>
          </a:p>
          <a:p>
            <a:pPr>
              <a:buClr>
                <a:srgbClr val="000000"/>
              </a:buClr>
              <a:buSzPts val="1400"/>
            </a:pPr>
            <a:endParaRPr sz="1800" b="1" dirty="0">
              <a:solidFill>
                <a:srgbClr val="FFFFFF"/>
              </a:solidFill>
              <a:latin typeface="Century Gothic"/>
              <a:ea typeface="微软雅黑" panose="020B0503020204020204" pitchFamily="34" charset="-122"/>
              <a:cs typeface="Proxima Nova"/>
              <a:sym typeface="Proxima Nova"/>
            </a:endParaRPr>
          </a:p>
        </p:txBody>
      </p:sp>
    </p:spTree>
    <p:extLst>
      <p:ext uri="{BB962C8B-B14F-4D97-AF65-F5344CB8AC3E}">
        <p14:creationId xmlns:p14="http://schemas.microsoft.com/office/powerpoint/2010/main" val="10425872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7C154FBA-163F-4C8D-B42C-C4C992761639}"/>
              </a:ext>
            </a:extLst>
          </p:cNvPr>
          <p:cNvSpPr>
            <a:spLocks noGrp="1"/>
          </p:cNvSpPr>
          <p:nvPr>
            <p:ph type="sldNum" sz="quarter" idx="12"/>
          </p:nvPr>
        </p:nvSpPr>
        <p:spPr/>
        <p:txBody>
          <a:bodyPr/>
          <a:lstStyle/>
          <a:p>
            <a:pPr defTabSz="518876"/>
            <a:fld id="{2D3281FA-4AB9-2D49-806F-9BDE89B0B3EB}" type="slidenum">
              <a:rPr lang="en-US"/>
              <a:pPr defTabSz="518876"/>
              <a:t>26</a:t>
            </a:fld>
            <a:endParaRPr lang="en-US"/>
          </a:p>
        </p:txBody>
      </p:sp>
      <p:sp>
        <p:nvSpPr>
          <p:cNvPr id="6" name="Google Shape;217;p50">
            <a:extLst>
              <a:ext uri="{FF2B5EF4-FFF2-40B4-BE49-F238E27FC236}">
                <a16:creationId xmlns:a16="http://schemas.microsoft.com/office/drawing/2014/main" id="{19FB0529-7CE5-454D-B321-520D24680B9D}"/>
              </a:ext>
            </a:extLst>
          </p:cNvPr>
          <p:cNvSpPr txBox="1"/>
          <p:nvPr/>
        </p:nvSpPr>
        <p:spPr>
          <a:xfrm>
            <a:off x="264807" y="907046"/>
            <a:ext cx="9209088" cy="5984948"/>
          </a:xfrm>
          <a:prstGeom prst="rect">
            <a:avLst/>
          </a:prstGeom>
          <a:noFill/>
          <a:ln>
            <a:noFill/>
          </a:ln>
        </p:spPr>
        <p:txBody>
          <a:bodyPr spcFirstLastPara="1" wrap="square" lIns="74283" tIns="74283" rIns="74283" bIns="74283" anchor="t" anchorCtr="0">
            <a:spAutoFit/>
          </a:bodyPr>
          <a:lstStyle/>
          <a:p>
            <a:pPr>
              <a:lnSpc>
                <a:spcPts val="1500"/>
              </a:lnSpc>
              <a:spcBef>
                <a:spcPts val="406"/>
              </a:spcBef>
              <a:buClr>
                <a:schemeClr val="dk1"/>
              </a:buClr>
              <a:buSzPts val="1300"/>
            </a:pPr>
            <a:r>
              <a:rPr lang="zh-CN" altLang="en-US" sz="1400" b="1" dirty="0">
                <a:solidFill>
                  <a:schemeClr val="dk1"/>
                </a:solidFill>
                <a:latin typeface="方正黑体" panose="03000509000000000000" pitchFamily="65" charset="-122"/>
                <a:ea typeface="方正黑体" panose="03000509000000000000" pitchFamily="65" charset="-122"/>
                <a:cs typeface="Proxima Nova"/>
                <a:sym typeface="Proxima Nova"/>
              </a:rPr>
              <a:t>在使用电子支付之前，请阅读并确认您是否可以接受以下条款</a:t>
            </a:r>
            <a:r>
              <a:rPr lang="zh-CN" altLang="en-US" sz="1400" b="1" dirty="0">
                <a:solidFill>
                  <a:schemeClr val="dk1"/>
                </a:solidFill>
                <a:ea typeface="Proxima Nova"/>
                <a:cs typeface="Proxima Nova"/>
                <a:sym typeface="Proxima Nova"/>
              </a:rPr>
              <a:t>：</a:t>
            </a:r>
            <a:endParaRPr lang="en-US" altLang="zh-CN" sz="1400" b="1" dirty="0">
              <a:solidFill>
                <a:schemeClr val="dk1"/>
              </a:solidFill>
              <a:ea typeface="Proxima Nova"/>
              <a:cs typeface="Proxima Nova"/>
              <a:sym typeface="Proxima Nova"/>
            </a:endParaRPr>
          </a:p>
          <a:p>
            <a:pPr>
              <a:lnSpc>
                <a:spcPts val="1500"/>
              </a:lnSpc>
              <a:spcBef>
                <a:spcPts val="406"/>
              </a:spcBef>
              <a:buClr>
                <a:schemeClr val="dk1"/>
              </a:buClr>
              <a:buSzPts val="1300"/>
            </a:pPr>
            <a:r>
              <a:rPr lang="en-US" altLang="zh-CN" sz="1400" b="1" dirty="0">
                <a:solidFill>
                  <a:schemeClr val="dk1"/>
                </a:solidFill>
                <a:ea typeface="Proxima Nova"/>
                <a:cs typeface="Proxima Nova"/>
                <a:sym typeface="Proxima Nova"/>
              </a:rPr>
              <a:t>Before using ONE </a:t>
            </a:r>
            <a:r>
              <a:rPr lang="en-US" altLang="zh-CN" sz="1400" b="1" dirty="0" err="1">
                <a:solidFill>
                  <a:schemeClr val="dk1"/>
                </a:solidFill>
                <a:ea typeface="Proxima Nova"/>
                <a:cs typeface="Proxima Nova"/>
                <a:sym typeface="Proxima Nova"/>
              </a:rPr>
              <a:t>ePayment</a:t>
            </a:r>
            <a:r>
              <a:rPr lang="en-US" altLang="zh-CN" sz="1400" b="1" dirty="0">
                <a:solidFill>
                  <a:schemeClr val="dk1"/>
                </a:solidFill>
                <a:ea typeface="Proxima Nova"/>
                <a:cs typeface="Proxima Nova"/>
                <a:sym typeface="Proxima Nova"/>
              </a:rPr>
              <a:t>, please read and confirm if you can accept the following terms:</a:t>
            </a:r>
          </a:p>
          <a:p>
            <a:pPr>
              <a:lnSpc>
                <a:spcPts val="1500"/>
              </a:lnSpc>
              <a:spcBef>
                <a:spcPts val="406"/>
              </a:spcBef>
              <a:buClr>
                <a:schemeClr val="dk1"/>
              </a:buClr>
              <a:buSzPts val="1300"/>
            </a:pPr>
            <a:endParaRPr lang="en-US" altLang="zh-CN" sz="1400" b="1" dirty="0">
              <a:solidFill>
                <a:schemeClr val="dk1"/>
              </a:solidFill>
              <a:ea typeface="Proxima Nova"/>
              <a:cs typeface="Proxima Nova"/>
              <a:sym typeface="Proxima Nova"/>
            </a:endParaRPr>
          </a:p>
          <a:p>
            <a:pPr>
              <a:lnSpc>
                <a:spcPts val="1500"/>
              </a:lnSpc>
              <a:spcBef>
                <a:spcPts val="406"/>
              </a:spcBef>
              <a:buClr>
                <a:schemeClr val="dk1"/>
              </a:buClr>
              <a:buSzPts val="1300"/>
            </a:pPr>
            <a:r>
              <a:rPr lang="en-US" altLang="zh-CN" sz="1400" b="1" dirty="0">
                <a:solidFill>
                  <a:schemeClr val="dk1"/>
                </a:solidFill>
                <a:ea typeface="Proxima Nova"/>
                <a:cs typeface="Proxima Nova"/>
                <a:sym typeface="Proxima Nova"/>
              </a:rPr>
              <a:t>1.      </a:t>
            </a:r>
            <a:r>
              <a:rPr lang="en-US" altLang="zh-CN" sz="1400" b="1" dirty="0">
                <a:solidFill>
                  <a:schemeClr val="dk1"/>
                </a:solidFill>
                <a:latin typeface="方正黑体" panose="03000509000000000000" pitchFamily="65" charset="-122"/>
                <a:ea typeface="方正黑体" panose="03000509000000000000" pitchFamily="65" charset="-122"/>
                <a:cs typeface="Proxima Nova"/>
                <a:sym typeface="Proxima Nova"/>
              </a:rPr>
              <a:t>ONE</a:t>
            </a:r>
            <a:r>
              <a:rPr lang="zh-CN" altLang="en-US" sz="1400" b="1" dirty="0">
                <a:solidFill>
                  <a:schemeClr val="dk1"/>
                </a:solidFill>
                <a:latin typeface="方正黑体" panose="03000509000000000000" pitchFamily="65" charset="-122"/>
                <a:ea typeface="方正黑体" panose="03000509000000000000" pitchFamily="65" charset="-122"/>
                <a:cs typeface="Proxima Nova"/>
                <a:sym typeface="Proxima Nova"/>
              </a:rPr>
              <a:t>电子支付目前只支持人民币付款。</a:t>
            </a:r>
            <a:endParaRPr lang="en-US" altLang="zh-CN" sz="1400" b="1" dirty="0">
              <a:solidFill>
                <a:schemeClr val="dk1"/>
              </a:solidFill>
              <a:latin typeface="方正黑体" panose="03000509000000000000" pitchFamily="65" charset="-122"/>
              <a:ea typeface="方正黑体" panose="03000509000000000000" pitchFamily="65" charset="-122"/>
              <a:cs typeface="Proxima Nova"/>
              <a:sym typeface="Proxima Nova"/>
            </a:endParaRPr>
          </a:p>
          <a:p>
            <a:pPr>
              <a:lnSpc>
                <a:spcPts val="1500"/>
              </a:lnSpc>
              <a:spcBef>
                <a:spcPts val="406"/>
              </a:spcBef>
              <a:buClr>
                <a:schemeClr val="dk1"/>
              </a:buClr>
              <a:buSzPts val="1300"/>
            </a:pPr>
            <a:r>
              <a:rPr lang="en-US" altLang="zh-CN" sz="1400" b="1" dirty="0">
                <a:solidFill>
                  <a:schemeClr val="dk1"/>
                </a:solidFill>
                <a:ea typeface="Proxima Nova"/>
                <a:cs typeface="Proxima Nova"/>
                <a:sym typeface="Proxima Nova"/>
              </a:rPr>
              <a:t>      </a:t>
            </a:r>
            <a:r>
              <a:rPr lang="en-US" altLang="zh-CN" sz="1400" b="1" dirty="0">
                <a:solidFill>
                  <a:schemeClr val="dk1"/>
                </a:solidFill>
                <a:latin typeface="Arial" panose="020B0604020202020204" pitchFamily="34" charset="0"/>
                <a:ea typeface="Proxima Nova"/>
                <a:cs typeface="Arial" panose="020B0604020202020204" pitchFamily="34" charset="0"/>
                <a:sym typeface="Proxima Nova"/>
              </a:rPr>
              <a:t>   ONE </a:t>
            </a:r>
            <a:r>
              <a:rPr lang="en-US" altLang="zh-CN" sz="1400" b="1" dirty="0" err="1">
                <a:solidFill>
                  <a:schemeClr val="dk1"/>
                </a:solidFill>
                <a:latin typeface="Arial" panose="020B0604020202020204" pitchFamily="34" charset="0"/>
                <a:ea typeface="Proxima Nova"/>
                <a:cs typeface="Arial" panose="020B0604020202020204" pitchFamily="34" charset="0"/>
                <a:sym typeface="Proxima Nova"/>
              </a:rPr>
              <a:t>ePayment</a:t>
            </a:r>
            <a:r>
              <a:rPr lang="en-US" altLang="zh-CN" sz="1400" b="1" dirty="0">
                <a:solidFill>
                  <a:schemeClr val="dk1"/>
                </a:solidFill>
                <a:latin typeface="Arial" panose="020B0604020202020204" pitchFamily="34" charset="0"/>
                <a:ea typeface="Proxima Nova"/>
                <a:cs typeface="Arial" panose="020B0604020202020204" pitchFamily="34" charset="0"/>
                <a:sym typeface="Proxima Nova"/>
              </a:rPr>
              <a:t> only supports CNY payment.</a:t>
            </a:r>
            <a:r>
              <a:rPr lang="zh-CN" altLang="en-US" sz="1400" b="1" dirty="0">
                <a:solidFill>
                  <a:schemeClr val="dk1"/>
                </a:solidFill>
                <a:latin typeface="Arial" panose="020B0604020202020204" pitchFamily="34" charset="0"/>
                <a:ea typeface="Proxima Nova"/>
                <a:cs typeface="Arial" panose="020B0604020202020204" pitchFamily="34" charset="0"/>
                <a:sym typeface="Proxima Nova"/>
              </a:rPr>
              <a:t> </a:t>
            </a:r>
            <a:endParaRPr lang="en-US" altLang="zh-CN" sz="1400" b="1" dirty="0">
              <a:solidFill>
                <a:schemeClr val="dk1"/>
              </a:solidFill>
              <a:latin typeface="Arial" panose="020B0604020202020204" pitchFamily="34" charset="0"/>
              <a:ea typeface="Proxima Nova"/>
              <a:cs typeface="Arial" panose="020B0604020202020204" pitchFamily="34" charset="0"/>
              <a:sym typeface="Proxima Nova"/>
            </a:endParaRPr>
          </a:p>
          <a:p>
            <a:pPr>
              <a:lnSpc>
                <a:spcPts val="1500"/>
              </a:lnSpc>
              <a:spcBef>
                <a:spcPts val="406"/>
              </a:spcBef>
              <a:buClr>
                <a:schemeClr val="dk1"/>
              </a:buClr>
              <a:buSzPts val="1300"/>
            </a:pPr>
            <a:r>
              <a:rPr lang="en-US" sz="1400" b="1" dirty="0">
                <a:solidFill>
                  <a:schemeClr val="dk1"/>
                </a:solidFill>
                <a:ea typeface="Proxima Nova"/>
                <a:cs typeface="Proxima Nova"/>
                <a:sym typeface="Proxima Nova"/>
              </a:rPr>
              <a:t>2.      </a:t>
            </a:r>
            <a:r>
              <a:rPr lang="en-US" sz="1400" b="1" dirty="0">
                <a:solidFill>
                  <a:schemeClr val="dk1"/>
                </a:solidFill>
                <a:latin typeface="方正黑体" panose="03000509000000000000" pitchFamily="65" charset="-122"/>
                <a:ea typeface="方正黑体" panose="03000509000000000000" pitchFamily="65" charset="-122"/>
                <a:cs typeface="Proxima Nova"/>
                <a:sym typeface="Proxima Nova"/>
              </a:rPr>
              <a:t>ONE</a:t>
            </a:r>
            <a:r>
              <a:rPr lang="zh-CN" altLang="en-US" sz="1400" b="1" dirty="0">
                <a:solidFill>
                  <a:schemeClr val="dk1"/>
                </a:solidFill>
                <a:latin typeface="方正黑体" panose="03000509000000000000" pitchFamily="65" charset="-122"/>
                <a:ea typeface="方正黑体" panose="03000509000000000000" pitchFamily="65" charset="-122"/>
                <a:cs typeface="Proxima Nova"/>
                <a:sym typeface="Proxima Nova"/>
              </a:rPr>
              <a:t>电子支付采用</a:t>
            </a:r>
            <a:r>
              <a:rPr lang="en-US" altLang="zh-CN" sz="1400" b="1" dirty="0">
                <a:solidFill>
                  <a:schemeClr val="dk1"/>
                </a:solidFill>
                <a:latin typeface="方正黑体" panose="03000509000000000000" pitchFamily="65" charset="-122"/>
                <a:ea typeface="方正黑体" panose="03000509000000000000" pitchFamily="65" charset="-122"/>
                <a:cs typeface="Proxima Nova"/>
                <a:sym typeface="Proxima Nova"/>
              </a:rPr>
              <a:t>B2B</a:t>
            </a:r>
            <a:r>
              <a:rPr lang="zh-CN" altLang="en-US" sz="1400" b="1" dirty="0">
                <a:solidFill>
                  <a:schemeClr val="dk1"/>
                </a:solidFill>
                <a:latin typeface="方正黑体" panose="03000509000000000000" pitchFamily="65" charset="-122"/>
                <a:ea typeface="方正黑体" panose="03000509000000000000" pitchFamily="65" charset="-122"/>
                <a:cs typeface="Proxima Nova"/>
                <a:sym typeface="Proxima Nova"/>
              </a:rPr>
              <a:t>线上付款方式，您需要联系您的银行开通网银</a:t>
            </a:r>
            <a:r>
              <a:rPr lang="en-US" altLang="zh-CN" sz="1400" b="1" dirty="0">
                <a:solidFill>
                  <a:schemeClr val="dk1"/>
                </a:solidFill>
                <a:latin typeface="方正黑体" panose="03000509000000000000" pitchFamily="65" charset="-122"/>
                <a:ea typeface="方正黑体" panose="03000509000000000000" pitchFamily="65" charset="-122"/>
                <a:cs typeface="Proxima Nova"/>
                <a:sym typeface="Proxima Nova"/>
              </a:rPr>
              <a:t>B2B</a:t>
            </a:r>
            <a:r>
              <a:rPr lang="zh-CN" altLang="en-US" sz="1400" b="1" dirty="0">
                <a:solidFill>
                  <a:schemeClr val="dk1"/>
                </a:solidFill>
                <a:latin typeface="方正黑体" panose="03000509000000000000" pitchFamily="65" charset="-122"/>
                <a:ea typeface="方正黑体" panose="03000509000000000000" pitchFamily="65" charset="-122"/>
                <a:cs typeface="Proxima Nova"/>
                <a:sym typeface="Proxima Nova"/>
              </a:rPr>
              <a:t>支付功能。</a:t>
            </a:r>
            <a:endParaRPr lang="en-US" altLang="zh-CN" sz="1400" b="1" dirty="0">
              <a:solidFill>
                <a:schemeClr val="dk1"/>
              </a:solidFill>
              <a:latin typeface="方正黑体" panose="03000509000000000000" pitchFamily="65" charset="-122"/>
              <a:ea typeface="方正黑体" panose="03000509000000000000" pitchFamily="65" charset="-122"/>
              <a:cs typeface="Proxima Nova"/>
              <a:sym typeface="Proxima Nova"/>
            </a:endParaRPr>
          </a:p>
          <a:p>
            <a:pPr>
              <a:lnSpc>
                <a:spcPts val="1500"/>
              </a:lnSpc>
              <a:spcBef>
                <a:spcPts val="406"/>
              </a:spcBef>
              <a:buClr>
                <a:schemeClr val="dk1"/>
              </a:buClr>
              <a:buSzPts val="1300"/>
            </a:pPr>
            <a:r>
              <a:rPr lang="en-US" altLang="zh-CN" sz="1400" b="1" dirty="0">
                <a:solidFill>
                  <a:schemeClr val="dk1"/>
                </a:solidFill>
                <a:latin typeface="Arial" panose="020B0604020202020204" pitchFamily="34" charset="0"/>
                <a:ea typeface="Proxima Nova"/>
                <a:cs typeface="Arial" panose="020B0604020202020204" pitchFamily="34" charset="0"/>
                <a:sym typeface="Proxima Nova"/>
              </a:rPr>
              <a:t>         ONE </a:t>
            </a:r>
            <a:r>
              <a:rPr lang="en-US" altLang="zh-CN" sz="1400" b="1" dirty="0" err="1">
                <a:solidFill>
                  <a:schemeClr val="dk1"/>
                </a:solidFill>
                <a:latin typeface="Arial" panose="020B0604020202020204" pitchFamily="34" charset="0"/>
                <a:ea typeface="Proxima Nova"/>
                <a:cs typeface="Arial" panose="020B0604020202020204" pitchFamily="34" charset="0"/>
                <a:sym typeface="Proxima Nova"/>
              </a:rPr>
              <a:t>ePayment</a:t>
            </a:r>
            <a:r>
              <a:rPr lang="en-US" altLang="zh-CN" sz="1400" b="1" dirty="0">
                <a:solidFill>
                  <a:schemeClr val="dk1"/>
                </a:solidFill>
                <a:latin typeface="Arial" panose="020B0604020202020204" pitchFamily="34" charset="0"/>
                <a:ea typeface="Proxima Nova"/>
                <a:cs typeface="Arial" panose="020B0604020202020204" pitchFamily="34" charset="0"/>
                <a:sym typeface="Proxima Nova"/>
              </a:rPr>
              <a:t> adopts B2B online payment method. You need to contact your bank to activate the online banking B2B payment function.</a:t>
            </a:r>
            <a:r>
              <a:rPr lang="zh-CN" altLang="en-US" sz="1400" b="1" dirty="0">
                <a:solidFill>
                  <a:schemeClr val="dk1"/>
                </a:solidFill>
                <a:latin typeface="Arial" panose="020B0604020202020204" pitchFamily="34" charset="0"/>
                <a:ea typeface="Proxima Nova"/>
                <a:cs typeface="Arial" panose="020B0604020202020204" pitchFamily="34" charset="0"/>
                <a:sym typeface="Proxima Nova"/>
              </a:rPr>
              <a:t> </a:t>
            </a:r>
            <a:endParaRPr lang="en-US" altLang="zh-CN" sz="1400" b="1" dirty="0">
              <a:solidFill>
                <a:schemeClr val="dk1"/>
              </a:solidFill>
              <a:latin typeface="Arial" panose="020B0604020202020204" pitchFamily="34" charset="0"/>
              <a:ea typeface="Proxima Nova"/>
              <a:cs typeface="Arial" panose="020B0604020202020204" pitchFamily="34" charset="0"/>
              <a:sym typeface="Proxima Nova"/>
            </a:endParaRPr>
          </a:p>
          <a:p>
            <a:pPr>
              <a:lnSpc>
                <a:spcPts val="1500"/>
              </a:lnSpc>
              <a:spcBef>
                <a:spcPts val="406"/>
              </a:spcBef>
              <a:buClr>
                <a:schemeClr val="dk1"/>
              </a:buClr>
              <a:buSzPts val="1300"/>
            </a:pPr>
            <a:r>
              <a:rPr lang="en-US" altLang="zh-CN" sz="1400" b="1" dirty="0">
                <a:solidFill>
                  <a:schemeClr val="dk1"/>
                </a:solidFill>
                <a:ea typeface="Proxima Nova"/>
                <a:cs typeface="Proxima Nova"/>
                <a:sym typeface="Proxima Nova"/>
              </a:rPr>
              <a:t>3</a:t>
            </a:r>
            <a:r>
              <a:rPr lang="en-US" altLang="zh-CN" sz="1400" b="1" dirty="0">
                <a:solidFill>
                  <a:schemeClr val="dk1"/>
                </a:solidFill>
                <a:latin typeface="方正黑体" panose="03000509000000000000" pitchFamily="65" charset="-122"/>
                <a:ea typeface="方正黑体" panose="03000509000000000000" pitchFamily="65" charset="-122"/>
                <a:cs typeface="Proxima Nova"/>
                <a:sym typeface="Proxima Nova"/>
              </a:rPr>
              <a:t>.      </a:t>
            </a:r>
            <a:r>
              <a:rPr lang="zh-CN" altLang="en-US" sz="1400" b="1" dirty="0">
                <a:solidFill>
                  <a:schemeClr val="dk1"/>
                </a:solidFill>
                <a:latin typeface="方正黑体" panose="03000509000000000000" pitchFamily="65" charset="-122"/>
                <a:ea typeface="方正黑体" panose="03000509000000000000" pitchFamily="65" charset="-122"/>
                <a:cs typeface="Proxima Nova"/>
                <a:sym typeface="Proxima Nova"/>
              </a:rPr>
              <a:t>付款成功后系统会根据您提供的信息开具</a:t>
            </a:r>
            <a:r>
              <a:rPr lang="zh-CN" altLang="en-US" sz="1400" b="1" dirty="0">
                <a:solidFill>
                  <a:srgbClr val="3C3C3C"/>
                </a:solidFill>
                <a:latin typeface="方正黑体" panose="03000509000000000000" pitchFamily="65" charset="-122"/>
                <a:ea typeface="方正黑体" panose="03000509000000000000" pitchFamily="65" charset="-122"/>
                <a:cs typeface="Proxima Nova"/>
                <a:sym typeface="Proxima Nova"/>
              </a:rPr>
              <a:t>增值税电子普通发票</a:t>
            </a:r>
            <a:r>
              <a:rPr lang="zh-CN" altLang="en-US" sz="1400" b="1" dirty="0">
                <a:solidFill>
                  <a:schemeClr val="dk1"/>
                </a:solidFill>
                <a:latin typeface="方正黑体" panose="03000509000000000000" pitchFamily="65" charset="-122"/>
                <a:ea typeface="方正黑体" panose="03000509000000000000" pitchFamily="65" charset="-122"/>
                <a:cs typeface="Proxima Nova"/>
                <a:sym typeface="Proxima Nova"/>
              </a:rPr>
              <a:t>，并发送至您预留的邮箱地址。一笔付款开具一张增值税电子普通发票。</a:t>
            </a:r>
            <a:endParaRPr lang="en-US" altLang="zh-CN" sz="1400" b="1" dirty="0">
              <a:solidFill>
                <a:schemeClr val="dk1"/>
              </a:solidFill>
              <a:latin typeface="方正黑体" panose="03000509000000000000" pitchFamily="65" charset="-122"/>
              <a:ea typeface="方正黑体" panose="03000509000000000000" pitchFamily="65" charset="-122"/>
              <a:cs typeface="Proxima Nova"/>
              <a:sym typeface="Proxima Nova"/>
            </a:endParaRPr>
          </a:p>
          <a:p>
            <a:pPr>
              <a:lnSpc>
                <a:spcPts val="1500"/>
              </a:lnSpc>
              <a:spcBef>
                <a:spcPts val="406"/>
              </a:spcBef>
              <a:buClr>
                <a:schemeClr val="dk1"/>
              </a:buClr>
              <a:buSzPts val="1300"/>
            </a:pPr>
            <a:r>
              <a:rPr lang="en-US" altLang="zh-CN" sz="1400" b="1" dirty="0">
                <a:solidFill>
                  <a:schemeClr val="dk1"/>
                </a:solidFill>
                <a:latin typeface="Arial" panose="020B0604020202020204" pitchFamily="34" charset="0"/>
                <a:ea typeface="方正黑体" panose="03000509000000000000" pitchFamily="65" charset="-122"/>
                <a:cs typeface="Arial" panose="020B0604020202020204" pitchFamily="34" charset="0"/>
                <a:sym typeface="Proxima Nova"/>
              </a:rPr>
              <a:t>          System will </a:t>
            </a:r>
            <a:r>
              <a:rPr lang="en-US" altLang="zh-CN" sz="1400" b="1" dirty="0">
                <a:solidFill>
                  <a:srgbClr val="3C3C3C"/>
                </a:solidFill>
                <a:latin typeface="Arial" panose="020B0604020202020204" pitchFamily="34" charset="0"/>
                <a:ea typeface="方正黑体" panose="03000509000000000000" pitchFamily="65" charset="-122"/>
                <a:cs typeface="Arial" panose="020B0604020202020204" pitchFamily="34" charset="0"/>
                <a:sym typeface="Proxima Nova"/>
              </a:rPr>
              <a:t>issue VAT </a:t>
            </a:r>
            <a:r>
              <a:rPr lang="en-US" altLang="zh-CN" sz="1400" b="1" dirty="0">
                <a:solidFill>
                  <a:srgbClr val="3C3C3C"/>
                </a:solidFill>
                <a:latin typeface="Arial" panose="020B0604020202020204" pitchFamily="34" charset="0"/>
                <a:ea typeface="Proxima Nova"/>
                <a:cs typeface="Arial" panose="020B0604020202020204" pitchFamily="34" charset="0"/>
                <a:sym typeface="Proxima Nova"/>
              </a:rPr>
              <a:t>E-invoice </a:t>
            </a:r>
            <a:r>
              <a:rPr lang="zh-CN" altLang="en-US" sz="1400" b="1" dirty="0">
                <a:solidFill>
                  <a:srgbClr val="3C3C3C"/>
                </a:solidFill>
                <a:latin typeface="Arial" panose="020B0604020202020204" pitchFamily="34" charset="0"/>
                <a:ea typeface="Proxima Nova"/>
                <a:cs typeface="Arial" panose="020B0604020202020204" pitchFamily="34" charset="0"/>
                <a:sym typeface="Proxima Nova"/>
              </a:rPr>
              <a:t>（</a:t>
            </a:r>
            <a:r>
              <a:rPr lang="en-US" altLang="zh-CN" sz="1400" b="1" dirty="0">
                <a:solidFill>
                  <a:srgbClr val="3C3C3C"/>
                </a:solidFill>
                <a:latin typeface="Arial" panose="020B0604020202020204" pitchFamily="34" charset="0"/>
                <a:ea typeface="Proxima Nova"/>
                <a:cs typeface="Arial" panose="020B0604020202020204" pitchFamily="34" charset="0"/>
                <a:sym typeface="Proxima Nova"/>
              </a:rPr>
              <a:t>Normal</a:t>
            </a:r>
            <a:r>
              <a:rPr lang="zh-CN" altLang="en-US" sz="1400" b="1" dirty="0">
                <a:solidFill>
                  <a:srgbClr val="3C3C3C"/>
                </a:solidFill>
                <a:latin typeface="Arial" panose="020B0604020202020204" pitchFamily="34" charset="0"/>
                <a:ea typeface="Proxima Nova"/>
                <a:cs typeface="Arial" panose="020B0604020202020204" pitchFamily="34" charset="0"/>
                <a:sym typeface="Proxima Nova"/>
              </a:rPr>
              <a:t>）</a:t>
            </a:r>
            <a:r>
              <a:rPr lang="en-US" altLang="zh-CN" sz="1400" b="1" dirty="0">
                <a:solidFill>
                  <a:schemeClr val="dk1"/>
                </a:solidFill>
                <a:latin typeface="Arial" panose="020B0604020202020204" pitchFamily="34" charset="0"/>
                <a:ea typeface="Proxima Nova"/>
                <a:cs typeface="Arial" panose="020B0604020202020204" pitchFamily="34" charset="0"/>
                <a:sym typeface="Proxima Nova"/>
              </a:rPr>
              <a:t>based on the information you provided after payment and send it to your email box</a:t>
            </a:r>
            <a:r>
              <a:rPr lang="zh-CN" altLang="en-US" sz="1400" b="1" dirty="0">
                <a:solidFill>
                  <a:schemeClr val="dk1"/>
                </a:solidFill>
                <a:latin typeface="Arial" panose="020B0604020202020204" pitchFamily="34" charset="0"/>
                <a:ea typeface="Proxima Nova"/>
                <a:cs typeface="Arial" panose="020B0604020202020204" pitchFamily="34" charset="0"/>
                <a:sym typeface="Proxima Nova"/>
              </a:rPr>
              <a:t>， </a:t>
            </a:r>
            <a:r>
              <a:rPr lang="en-US" altLang="zh-CN" sz="1400" b="1" dirty="0">
                <a:solidFill>
                  <a:schemeClr val="dk1"/>
                </a:solidFill>
                <a:latin typeface="Arial" panose="020B0604020202020204" pitchFamily="34" charset="0"/>
                <a:ea typeface="Proxima Nova"/>
                <a:cs typeface="Arial" panose="020B0604020202020204" pitchFamily="34" charset="0"/>
                <a:sym typeface="Proxima Nova"/>
              </a:rPr>
              <a:t>one invoice for each payment.</a:t>
            </a:r>
          </a:p>
          <a:p>
            <a:pPr>
              <a:lnSpc>
                <a:spcPts val="1500"/>
              </a:lnSpc>
              <a:spcBef>
                <a:spcPts val="406"/>
              </a:spcBef>
              <a:buClr>
                <a:schemeClr val="dk1"/>
              </a:buClr>
              <a:buSzPts val="1300"/>
            </a:pPr>
            <a:r>
              <a:rPr lang="en-US" altLang="zh-CN" sz="1400" b="1" dirty="0">
                <a:solidFill>
                  <a:schemeClr val="dk1"/>
                </a:solidFill>
                <a:latin typeface="方正黑体" panose="03000509000000000000" pitchFamily="65" charset="-122"/>
                <a:ea typeface="方正黑体" panose="03000509000000000000" pitchFamily="65" charset="-122"/>
                <a:cs typeface="Proxima Nova"/>
                <a:sym typeface="Proxima Nova"/>
              </a:rPr>
              <a:t>4.      </a:t>
            </a:r>
            <a:r>
              <a:rPr lang="zh-CN" altLang="en-US" sz="1400" b="1" dirty="0">
                <a:solidFill>
                  <a:schemeClr val="dk1"/>
                </a:solidFill>
                <a:latin typeface="方正黑体" panose="03000509000000000000" pitchFamily="65" charset="-122"/>
                <a:ea typeface="方正黑体" panose="03000509000000000000" pitchFamily="65" charset="-122"/>
                <a:cs typeface="Proxima Nova"/>
                <a:sym typeface="Proxima Nova"/>
              </a:rPr>
              <a:t>美元支付 ： </a:t>
            </a:r>
            <a:r>
              <a:rPr lang="en-US" altLang="zh-CN" sz="1400" b="1" dirty="0">
                <a:solidFill>
                  <a:schemeClr val="dk1"/>
                </a:solidFill>
                <a:latin typeface="方正黑体" panose="03000509000000000000" pitchFamily="65" charset="-122"/>
                <a:ea typeface="方正黑体" panose="03000509000000000000" pitchFamily="65" charset="-122"/>
                <a:cs typeface="Proxima Nova"/>
                <a:sym typeface="Proxima Nova"/>
              </a:rPr>
              <a:t>1) </a:t>
            </a:r>
            <a:r>
              <a:rPr lang="zh-CN" altLang="en-US" sz="1400" b="1" dirty="0">
                <a:solidFill>
                  <a:schemeClr val="dk1"/>
                </a:solidFill>
                <a:latin typeface="方正黑体" panose="03000509000000000000" pitchFamily="65" charset="-122"/>
                <a:ea typeface="方正黑体" panose="03000509000000000000" pitchFamily="65" charset="-122"/>
                <a:cs typeface="Proxima Nova"/>
                <a:sym typeface="Proxima Nova"/>
              </a:rPr>
              <a:t>请向</a:t>
            </a:r>
            <a:r>
              <a:rPr lang="en-US" altLang="zh-CN" sz="1400" b="1" dirty="0">
                <a:solidFill>
                  <a:schemeClr val="dk1"/>
                </a:solidFill>
                <a:latin typeface="方正黑体" panose="03000509000000000000" pitchFamily="65" charset="-122"/>
                <a:ea typeface="方正黑体" panose="03000509000000000000" pitchFamily="65" charset="-122"/>
                <a:cs typeface="Proxima Nova"/>
                <a:sym typeface="Proxima Nova"/>
              </a:rPr>
              <a:t>ONE</a:t>
            </a:r>
            <a:r>
              <a:rPr lang="zh-CN" altLang="en-US" sz="1400" b="1" dirty="0">
                <a:solidFill>
                  <a:schemeClr val="dk1"/>
                </a:solidFill>
                <a:latin typeface="方正黑体" panose="03000509000000000000" pitchFamily="65" charset="-122"/>
                <a:ea typeface="方正黑体" panose="03000509000000000000" pitchFamily="65" charset="-122"/>
                <a:cs typeface="Proxima Nova"/>
                <a:sym typeface="Proxima Nova"/>
              </a:rPr>
              <a:t>申请开具美元</a:t>
            </a:r>
            <a:r>
              <a:rPr lang="zh-CN" altLang="en-US" sz="1400" b="1" dirty="0">
                <a:solidFill>
                  <a:srgbClr val="3C3C3C"/>
                </a:solidFill>
                <a:latin typeface="方正黑体" panose="03000509000000000000" pitchFamily="65" charset="-122"/>
                <a:ea typeface="方正黑体" panose="03000509000000000000" pitchFamily="65" charset="-122"/>
                <a:cs typeface="Proxima Nova"/>
                <a:sym typeface="Proxima Nova"/>
              </a:rPr>
              <a:t>增值税电子普通发票</a:t>
            </a:r>
            <a:r>
              <a:rPr lang="zh-CN" altLang="en-US" sz="1400" b="1" dirty="0">
                <a:solidFill>
                  <a:schemeClr val="dk1"/>
                </a:solidFill>
                <a:latin typeface="方正黑体" panose="03000509000000000000" pitchFamily="65" charset="-122"/>
                <a:ea typeface="方正黑体" panose="03000509000000000000" pitchFamily="65" charset="-122"/>
                <a:cs typeface="Proxima Nova"/>
                <a:sym typeface="Proxima Nova"/>
              </a:rPr>
              <a:t>；</a:t>
            </a:r>
            <a:endParaRPr lang="en-US" altLang="zh-CN" sz="1400" b="1" dirty="0">
              <a:solidFill>
                <a:schemeClr val="dk1"/>
              </a:solidFill>
              <a:latin typeface="方正黑体" panose="03000509000000000000" pitchFamily="65" charset="-122"/>
              <a:ea typeface="方正黑体" panose="03000509000000000000" pitchFamily="65" charset="-122"/>
              <a:cs typeface="Proxima Nova"/>
              <a:sym typeface="Proxima Nova"/>
            </a:endParaRPr>
          </a:p>
          <a:p>
            <a:pPr>
              <a:lnSpc>
                <a:spcPts val="1500"/>
              </a:lnSpc>
              <a:spcBef>
                <a:spcPts val="406"/>
              </a:spcBef>
              <a:buClr>
                <a:schemeClr val="dk1"/>
              </a:buClr>
              <a:buSzPts val="1300"/>
            </a:pPr>
            <a:r>
              <a:rPr lang="en-US" altLang="zh-CN" sz="1400" b="1" dirty="0">
                <a:solidFill>
                  <a:schemeClr val="dk1"/>
                </a:solidFill>
                <a:latin typeface="方正黑体" panose="03000509000000000000" pitchFamily="65" charset="-122"/>
                <a:ea typeface="方正黑体" panose="03000509000000000000" pitchFamily="65" charset="-122"/>
                <a:cs typeface="Proxima Nova"/>
                <a:sym typeface="Proxima Nova"/>
              </a:rPr>
              <a:t>                             2) </a:t>
            </a:r>
            <a:r>
              <a:rPr lang="zh-CN" altLang="en-US" sz="1400" b="1" dirty="0">
                <a:solidFill>
                  <a:schemeClr val="dk1"/>
                </a:solidFill>
                <a:latin typeface="方正黑体" panose="03000509000000000000" pitchFamily="65" charset="-122"/>
                <a:ea typeface="方正黑体" panose="03000509000000000000" pitchFamily="65" charset="-122"/>
                <a:cs typeface="Proxima Nova"/>
                <a:sym typeface="Proxima Nova"/>
              </a:rPr>
              <a:t>收到美元增值税电子发票（开票日）两个工作日内完成美金支付；</a:t>
            </a:r>
            <a:endParaRPr lang="en-US" altLang="zh-CN" sz="1400" b="1" dirty="0">
              <a:solidFill>
                <a:schemeClr val="dk1"/>
              </a:solidFill>
              <a:latin typeface="方正黑体" panose="03000509000000000000" pitchFamily="65" charset="-122"/>
              <a:ea typeface="方正黑体" panose="03000509000000000000" pitchFamily="65" charset="-122"/>
              <a:cs typeface="Proxima Nova"/>
              <a:sym typeface="Proxima Nova"/>
            </a:endParaRPr>
          </a:p>
          <a:p>
            <a:pPr>
              <a:lnSpc>
                <a:spcPts val="1500"/>
              </a:lnSpc>
              <a:spcBef>
                <a:spcPts val="406"/>
              </a:spcBef>
              <a:buClr>
                <a:schemeClr val="dk1"/>
              </a:buClr>
              <a:buSzPts val="1300"/>
            </a:pPr>
            <a:r>
              <a:rPr lang="en-US" altLang="zh-CN" sz="1400" b="1" dirty="0">
                <a:solidFill>
                  <a:schemeClr val="dk1"/>
                </a:solidFill>
                <a:ea typeface="Proxima Nova"/>
                <a:cs typeface="Proxima Nova"/>
                <a:sym typeface="Proxima Nova"/>
              </a:rPr>
              <a:t>                             3) </a:t>
            </a:r>
            <a:r>
              <a:rPr lang="zh-CN" altLang="en-US" sz="1400" b="1" dirty="0">
                <a:solidFill>
                  <a:schemeClr val="dk1"/>
                </a:solidFill>
                <a:latin typeface="方正黑体" panose="03000509000000000000" pitchFamily="65" charset="-122"/>
                <a:ea typeface="方正黑体" panose="03000509000000000000" pitchFamily="65" charset="-122"/>
                <a:cs typeface="Proxima Nova"/>
                <a:sym typeface="Proxima Nova"/>
              </a:rPr>
              <a:t>付款成功后，请向</a:t>
            </a:r>
            <a:r>
              <a:rPr lang="en-US" altLang="zh-CN" sz="1400" b="1" dirty="0">
                <a:solidFill>
                  <a:schemeClr val="dk1"/>
                </a:solidFill>
                <a:latin typeface="方正黑体" panose="03000509000000000000" pitchFamily="65" charset="-122"/>
                <a:ea typeface="方正黑体" panose="03000509000000000000" pitchFamily="65" charset="-122"/>
                <a:cs typeface="Proxima Nova"/>
                <a:sym typeface="Proxima Nova"/>
              </a:rPr>
              <a:t>ONE</a:t>
            </a:r>
            <a:r>
              <a:rPr lang="zh-CN" altLang="en-US" sz="1400" b="1" dirty="0">
                <a:solidFill>
                  <a:schemeClr val="dk1"/>
                </a:solidFill>
                <a:latin typeface="方正黑体" panose="03000509000000000000" pitchFamily="65" charset="-122"/>
                <a:ea typeface="方正黑体" panose="03000509000000000000" pitchFamily="65" charset="-122"/>
                <a:cs typeface="Proxima Nova"/>
                <a:sym typeface="Proxima Nova"/>
              </a:rPr>
              <a:t>指定邮箱</a:t>
            </a:r>
            <a:r>
              <a:rPr lang="zh-CN" altLang="en-US" sz="1400" b="1" dirty="0">
                <a:solidFill>
                  <a:schemeClr val="dk1"/>
                </a:solidFill>
                <a:ea typeface="Proxima Nova"/>
                <a:cs typeface="Proxima Nova"/>
                <a:sym typeface="Proxima Nova"/>
              </a:rPr>
              <a:t>（</a:t>
            </a:r>
            <a:r>
              <a:rPr lang="en-US" altLang="zh-CN" sz="1400" b="1" dirty="0">
                <a:solidFill>
                  <a:schemeClr val="dk1"/>
                </a:solidFill>
                <a:ea typeface="Proxima Nova"/>
                <a:cs typeface="Proxima Nova"/>
                <a:sym typeface="Proxima Nova"/>
              </a:rPr>
              <a:t>cn.db.collection@one-line.com</a:t>
            </a:r>
            <a:r>
              <a:rPr lang="zh-CN" altLang="en-US" sz="1400" b="1" dirty="0">
                <a:solidFill>
                  <a:schemeClr val="dk1"/>
                </a:solidFill>
                <a:ea typeface="Proxima Nova"/>
                <a:cs typeface="Proxima Nova"/>
                <a:sym typeface="Proxima Nova"/>
              </a:rPr>
              <a:t>）</a:t>
            </a:r>
            <a:r>
              <a:rPr lang="zh-CN" altLang="en-US" sz="1400" b="1" dirty="0">
                <a:solidFill>
                  <a:schemeClr val="dk1"/>
                </a:solidFill>
                <a:latin typeface="方正黑体" panose="03000509000000000000" pitchFamily="65" charset="-122"/>
                <a:ea typeface="方正黑体" panose="03000509000000000000" pitchFamily="65" charset="-122"/>
                <a:cs typeface="Proxima Nova"/>
                <a:sym typeface="Proxima Nova"/>
              </a:rPr>
              <a:t>发送付款通知书和水单</a:t>
            </a:r>
            <a:r>
              <a:rPr lang="zh-CN" altLang="en-US" sz="1400" b="1" dirty="0">
                <a:solidFill>
                  <a:schemeClr val="dk1"/>
                </a:solidFill>
                <a:ea typeface="Proxima Nova"/>
                <a:cs typeface="Proxima Nova"/>
                <a:sym typeface="Proxima Nova"/>
              </a:rPr>
              <a:t>。</a:t>
            </a:r>
            <a:endParaRPr lang="en-US" altLang="zh-CN" sz="1400" b="1" dirty="0">
              <a:solidFill>
                <a:schemeClr val="dk1"/>
              </a:solidFill>
              <a:ea typeface="Proxima Nova"/>
              <a:cs typeface="Proxima Nova"/>
              <a:sym typeface="Proxima Nova"/>
            </a:endParaRPr>
          </a:p>
          <a:p>
            <a:pPr>
              <a:lnSpc>
                <a:spcPts val="1500"/>
              </a:lnSpc>
              <a:spcBef>
                <a:spcPts val="406"/>
              </a:spcBef>
              <a:buClr>
                <a:schemeClr val="dk1"/>
              </a:buClr>
              <a:buSzPts val="1300"/>
            </a:pPr>
            <a:r>
              <a:rPr lang="en-US" altLang="zh-CN" sz="1400" b="1" dirty="0">
                <a:solidFill>
                  <a:schemeClr val="dk1"/>
                </a:solidFill>
                <a:latin typeface="Arial" panose="020B0604020202020204" pitchFamily="34" charset="0"/>
                <a:ea typeface="Proxima Nova"/>
                <a:cs typeface="Arial" panose="020B0604020202020204" pitchFamily="34" charset="0"/>
                <a:sym typeface="Proxima Nova"/>
              </a:rPr>
              <a:t>         USD payment: 1) please apply to ONE to issue USD VAT E-invoice, </a:t>
            </a:r>
          </a:p>
          <a:p>
            <a:pPr>
              <a:lnSpc>
                <a:spcPts val="1500"/>
              </a:lnSpc>
              <a:spcBef>
                <a:spcPts val="406"/>
              </a:spcBef>
              <a:buClr>
                <a:schemeClr val="dk1"/>
              </a:buClr>
              <a:buSzPts val="1300"/>
            </a:pPr>
            <a:r>
              <a:rPr lang="en-US" altLang="zh-CN" sz="1400" b="1" dirty="0">
                <a:solidFill>
                  <a:schemeClr val="dk1"/>
                </a:solidFill>
                <a:latin typeface="Arial" panose="020B0604020202020204" pitchFamily="34" charset="0"/>
                <a:ea typeface="Proxima Nova"/>
                <a:cs typeface="Arial" panose="020B0604020202020204" pitchFamily="34" charset="0"/>
                <a:sym typeface="Proxima Nova"/>
              </a:rPr>
              <a:t>                                  2) complete USD payment by two working day when you receive USD </a:t>
            </a:r>
            <a:r>
              <a:rPr lang="en-US" altLang="zh-CN" sz="1400" b="1" dirty="0">
                <a:solidFill>
                  <a:srgbClr val="3C3C3C"/>
                </a:solidFill>
                <a:latin typeface="Arial" panose="020B0604020202020204" pitchFamily="34" charset="0"/>
                <a:ea typeface="Proxima Nova"/>
                <a:cs typeface="Arial" panose="020B0604020202020204" pitchFamily="34" charset="0"/>
                <a:sym typeface="Proxima Nova"/>
              </a:rPr>
              <a:t>VAT E-invoice </a:t>
            </a:r>
            <a:r>
              <a:rPr lang="zh-CN" altLang="en-US" sz="1400" b="1" dirty="0">
                <a:solidFill>
                  <a:srgbClr val="3C3C3C"/>
                </a:solidFill>
                <a:latin typeface="Arial" panose="020B0604020202020204" pitchFamily="34" charset="0"/>
                <a:ea typeface="Proxima Nova"/>
                <a:cs typeface="Arial" panose="020B0604020202020204" pitchFamily="34" charset="0"/>
                <a:sym typeface="Proxima Nova"/>
              </a:rPr>
              <a:t>（</a:t>
            </a:r>
            <a:r>
              <a:rPr lang="en-US" altLang="zh-CN" sz="1400" b="1" dirty="0">
                <a:solidFill>
                  <a:srgbClr val="3C3C3C"/>
                </a:solidFill>
                <a:latin typeface="Arial" panose="020B0604020202020204" pitchFamily="34" charset="0"/>
                <a:ea typeface="Proxima Nova"/>
                <a:cs typeface="Arial" panose="020B0604020202020204" pitchFamily="34" charset="0"/>
                <a:sym typeface="Proxima Nova"/>
              </a:rPr>
              <a:t>Normal</a:t>
            </a:r>
            <a:r>
              <a:rPr lang="zh-CN" altLang="en-US" sz="1400" b="1" dirty="0">
                <a:solidFill>
                  <a:srgbClr val="3C3C3C"/>
                </a:solidFill>
                <a:latin typeface="Arial" panose="020B0604020202020204" pitchFamily="34" charset="0"/>
                <a:ea typeface="Proxima Nova"/>
                <a:cs typeface="Arial" panose="020B0604020202020204" pitchFamily="34" charset="0"/>
                <a:sym typeface="Proxima Nova"/>
              </a:rPr>
              <a:t>）</a:t>
            </a:r>
            <a:endParaRPr lang="en-US" altLang="zh-CN" sz="1400" b="1" dirty="0">
              <a:solidFill>
                <a:srgbClr val="3C3C3C"/>
              </a:solidFill>
              <a:latin typeface="Arial" panose="020B0604020202020204" pitchFamily="34" charset="0"/>
              <a:ea typeface="Proxima Nova"/>
              <a:cs typeface="Arial" panose="020B0604020202020204" pitchFamily="34" charset="0"/>
              <a:sym typeface="Proxima Nova"/>
            </a:endParaRPr>
          </a:p>
          <a:p>
            <a:pPr>
              <a:lnSpc>
                <a:spcPts val="1500"/>
              </a:lnSpc>
              <a:spcBef>
                <a:spcPts val="406"/>
              </a:spcBef>
              <a:buClr>
                <a:schemeClr val="dk1"/>
              </a:buClr>
              <a:buSzPts val="1300"/>
            </a:pPr>
            <a:r>
              <a:rPr lang="en-US" altLang="zh-CN" sz="1400" b="1" dirty="0">
                <a:solidFill>
                  <a:srgbClr val="FF0000"/>
                </a:solidFill>
                <a:latin typeface="Arial" panose="020B0604020202020204" pitchFamily="34" charset="0"/>
                <a:ea typeface="Proxima Nova"/>
                <a:cs typeface="Arial" panose="020B0604020202020204" pitchFamily="34" charset="0"/>
                <a:sym typeface="Proxima Nova"/>
              </a:rPr>
              <a:t>                                     </a:t>
            </a:r>
            <a:r>
              <a:rPr lang="en-US" altLang="zh-CN" sz="1400" b="1" dirty="0">
                <a:solidFill>
                  <a:schemeClr val="dk1"/>
                </a:solidFill>
                <a:latin typeface="Arial" panose="020B0604020202020204" pitchFamily="34" charset="0"/>
                <a:ea typeface="Proxima Nova"/>
                <a:cs typeface="Arial" panose="020B0604020202020204" pitchFamily="34" charset="0"/>
                <a:sym typeface="Proxima Nova"/>
              </a:rPr>
              <a:t>(according to invoice issue date),</a:t>
            </a:r>
          </a:p>
          <a:p>
            <a:pPr>
              <a:lnSpc>
                <a:spcPts val="1500"/>
              </a:lnSpc>
              <a:spcBef>
                <a:spcPts val="406"/>
              </a:spcBef>
              <a:buClr>
                <a:schemeClr val="dk1"/>
              </a:buClr>
              <a:buSzPts val="1300"/>
            </a:pPr>
            <a:r>
              <a:rPr lang="en-US" altLang="zh-CN" sz="1400" b="1" dirty="0">
                <a:solidFill>
                  <a:schemeClr val="dk1"/>
                </a:solidFill>
                <a:latin typeface="Arial" panose="020B0604020202020204" pitchFamily="34" charset="0"/>
                <a:ea typeface="Proxima Nova"/>
                <a:cs typeface="Arial" panose="020B0604020202020204" pitchFamily="34" charset="0"/>
                <a:sym typeface="Proxima Nova"/>
              </a:rPr>
              <a:t>                                  3) After payment, please send payment advice and bank slip to ONE email box</a:t>
            </a:r>
            <a:r>
              <a:rPr lang="zh-CN" altLang="en-US" sz="1400" b="1" dirty="0">
                <a:solidFill>
                  <a:schemeClr val="dk1"/>
                </a:solidFill>
                <a:latin typeface="Arial" panose="020B0604020202020204" pitchFamily="34" charset="0"/>
                <a:ea typeface="Proxima Nova"/>
                <a:cs typeface="Arial" panose="020B0604020202020204" pitchFamily="34" charset="0"/>
                <a:sym typeface="Proxima Nova"/>
              </a:rPr>
              <a:t>（</a:t>
            </a:r>
            <a:r>
              <a:rPr lang="en-US" altLang="zh-CN" sz="1400" b="1" dirty="0">
                <a:solidFill>
                  <a:schemeClr val="dk1"/>
                </a:solidFill>
                <a:latin typeface="Arial" panose="020B0604020202020204" pitchFamily="34" charset="0"/>
                <a:ea typeface="Proxima Nova"/>
                <a:cs typeface="Arial" panose="020B0604020202020204" pitchFamily="34" charset="0"/>
                <a:sym typeface="Proxima Nova"/>
              </a:rPr>
              <a:t>cn.db.collection@one-line.com</a:t>
            </a:r>
            <a:r>
              <a:rPr lang="zh-CN" altLang="en-US" sz="1400" b="1" dirty="0">
                <a:solidFill>
                  <a:schemeClr val="dk1"/>
                </a:solidFill>
                <a:latin typeface="Arial" panose="020B0604020202020204" pitchFamily="34" charset="0"/>
                <a:ea typeface="Proxima Nova"/>
                <a:cs typeface="Arial" panose="020B0604020202020204" pitchFamily="34" charset="0"/>
                <a:sym typeface="Proxima Nova"/>
              </a:rPr>
              <a:t>）</a:t>
            </a:r>
            <a:r>
              <a:rPr lang="en-US" altLang="zh-CN" sz="1400" b="1" dirty="0">
                <a:solidFill>
                  <a:schemeClr val="dk1"/>
                </a:solidFill>
                <a:latin typeface="Arial" panose="020B0604020202020204" pitchFamily="34" charset="0"/>
                <a:ea typeface="Proxima Nova"/>
                <a:cs typeface="Arial" panose="020B0604020202020204" pitchFamily="34" charset="0"/>
                <a:sym typeface="Proxima Nova"/>
              </a:rPr>
              <a:t>.</a:t>
            </a:r>
          </a:p>
          <a:p>
            <a:pPr>
              <a:lnSpc>
                <a:spcPts val="1500"/>
              </a:lnSpc>
              <a:spcBef>
                <a:spcPts val="406"/>
              </a:spcBef>
              <a:buClr>
                <a:schemeClr val="dk1"/>
              </a:buClr>
              <a:buSzPts val="1300"/>
            </a:pPr>
            <a:endParaRPr lang="en-US" altLang="zh-CN" sz="1400" b="1" dirty="0">
              <a:solidFill>
                <a:schemeClr val="dk1"/>
              </a:solidFill>
              <a:ea typeface="Proxima Nova"/>
              <a:cs typeface="Proxima Nova"/>
              <a:sym typeface="Proxima Nova"/>
            </a:endParaRPr>
          </a:p>
          <a:p>
            <a:pPr>
              <a:lnSpc>
                <a:spcPts val="1500"/>
              </a:lnSpc>
              <a:spcBef>
                <a:spcPts val="406"/>
              </a:spcBef>
              <a:buClr>
                <a:schemeClr val="dk1"/>
              </a:buClr>
              <a:buSzPts val="1300"/>
            </a:pPr>
            <a:r>
              <a:rPr lang="zh-CN" altLang="en-US" sz="1400" b="1" dirty="0">
                <a:solidFill>
                  <a:schemeClr val="dk1"/>
                </a:solidFill>
                <a:latin typeface="方正黑体" panose="03000509000000000000" pitchFamily="65" charset="-122"/>
                <a:ea typeface="方正黑体" panose="03000509000000000000" pitchFamily="65" charset="-122"/>
                <a:cs typeface="Proxima Nova"/>
                <a:sym typeface="Proxima Nova"/>
              </a:rPr>
              <a:t>如果条款与您现有流程有冲突，请联系代理完成付款。</a:t>
            </a:r>
            <a:endParaRPr lang="en-US" altLang="zh-CN" sz="1400" b="1" dirty="0">
              <a:solidFill>
                <a:schemeClr val="dk1"/>
              </a:solidFill>
              <a:latin typeface="方正黑体" panose="03000509000000000000" pitchFamily="65" charset="-122"/>
              <a:ea typeface="方正黑体" panose="03000509000000000000" pitchFamily="65" charset="-122"/>
              <a:cs typeface="Proxima Nova"/>
              <a:sym typeface="Proxima Nova"/>
            </a:endParaRPr>
          </a:p>
          <a:p>
            <a:pPr>
              <a:lnSpc>
                <a:spcPts val="1500"/>
              </a:lnSpc>
              <a:spcBef>
                <a:spcPts val="406"/>
              </a:spcBef>
              <a:buClr>
                <a:schemeClr val="dk1"/>
              </a:buClr>
              <a:buSzPts val="1300"/>
            </a:pPr>
            <a:r>
              <a:rPr lang="en-US" altLang="zh-CN" sz="1400" b="1" dirty="0">
                <a:solidFill>
                  <a:schemeClr val="dk1"/>
                </a:solidFill>
                <a:latin typeface="Arial" panose="020B0604020202020204" pitchFamily="34" charset="0"/>
                <a:ea typeface="Proxima Nova"/>
                <a:cs typeface="Arial" panose="020B0604020202020204" pitchFamily="34" charset="0"/>
                <a:sym typeface="Proxima Nova"/>
              </a:rPr>
              <a:t>If any terms conflict with your company process, please contact the booking agents to arrange payment</a:t>
            </a:r>
            <a:r>
              <a:rPr lang="en-US" altLang="zh-CN" sz="1400" b="1" dirty="0">
                <a:solidFill>
                  <a:schemeClr val="dk1"/>
                </a:solidFill>
                <a:ea typeface="Proxima Nova"/>
                <a:cs typeface="Proxima Nova"/>
                <a:sym typeface="Proxima Nova"/>
              </a:rPr>
              <a:t>.</a:t>
            </a:r>
          </a:p>
          <a:p>
            <a:pPr>
              <a:lnSpc>
                <a:spcPts val="1500"/>
              </a:lnSpc>
              <a:spcBef>
                <a:spcPts val="406"/>
              </a:spcBef>
              <a:buClr>
                <a:schemeClr val="dk1"/>
              </a:buClr>
              <a:buSzPts val="1300"/>
            </a:pPr>
            <a:endParaRPr sz="1500" b="1" dirty="0">
              <a:solidFill>
                <a:schemeClr val="dk1"/>
              </a:solidFill>
              <a:ea typeface="Proxima Nova"/>
              <a:cs typeface="Proxima Nova"/>
              <a:sym typeface="Proxima Nova"/>
            </a:endParaRPr>
          </a:p>
        </p:txBody>
      </p:sp>
      <p:sp>
        <p:nvSpPr>
          <p:cNvPr id="8" name="标题 1">
            <a:extLst>
              <a:ext uri="{FF2B5EF4-FFF2-40B4-BE49-F238E27FC236}">
                <a16:creationId xmlns:a16="http://schemas.microsoft.com/office/drawing/2014/main" id="{A6D5FE89-494A-445C-8201-F14EAC7853F6}"/>
              </a:ext>
            </a:extLst>
          </p:cNvPr>
          <p:cNvSpPr txBox="1">
            <a:spLocks/>
          </p:cNvSpPr>
          <p:nvPr/>
        </p:nvSpPr>
        <p:spPr>
          <a:xfrm>
            <a:off x="348456" y="62496"/>
            <a:ext cx="9209088" cy="844550"/>
          </a:xfrm>
          <a:prstGeom prst="rect">
            <a:avLst/>
          </a:prstGeom>
        </p:spPr>
        <p:txBody>
          <a:bodyPr vert="horz" lIns="0" tIns="45720" rIns="91440" bIns="45720" rtlCol="0" anchor="ctr">
            <a:noAutofit/>
          </a:bodyPr>
          <a:lstStyle>
            <a:lvl1pPr algn="l" defTabSz="342900" rtl="0" eaLnBrk="1" latinLnBrk="0" hangingPunct="1">
              <a:spcBef>
                <a:spcPct val="0"/>
              </a:spcBef>
              <a:buNone/>
              <a:defRPr kumimoji="1" sz="2800" b="0" i="0" kern="1200" cap="none" spc="75" baseline="0">
                <a:solidFill>
                  <a:srgbClr val="BF0B6C"/>
                </a:solidFill>
                <a:latin typeface="HGｺﾞｼｯｸM" panose="020B0609000000000000" pitchFamily="49" charset="-128"/>
                <a:ea typeface="HGｺﾞｼｯｸM" panose="020B0609000000000000" pitchFamily="49" charset="-128"/>
                <a:cs typeface="Proxima Nova"/>
              </a:defRPr>
            </a:lvl1pPr>
          </a:lstStyle>
          <a:p>
            <a:r>
              <a:rPr lang="en-US" altLang="zh-CN" sz="2600" b="1" dirty="0">
                <a:latin typeface="方正黑体" panose="03000509000000000000" pitchFamily="65" charset="-122"/>
                <a:ea typeface="方正黑体" panose="03000509000000000000" pitchFamily="65" charset="-122"/>
              </a:rPr>
              <a:t>ONE</a:t>
            </a:r>
            <a:r>
              <a:rPr lang="zh-CN" altLang="en-US" sz="2600" b="1" dirty="0">
                <a:latin typeface="方正黑体" panose="03000509000000000000" pitchFamily="65" charset="-122"/>
                <a:ea typeface="方正黑体" panose="03000509000000000000" pitchFamily="65" charset="-122"/>
              </a:rPr>
              <a:t>付款买单的支付要求</a:t>
            </a:r>
            <a:endParaRPr lang="en-US" altLang="zh-CN" sz="2600" b="1" dirty="0">
              <a:latin typeface="方正黑体" panose="03000509000000000000" pitchFamily="65" charset="-122"/>
              <a:ea typeface="方正黑体" panose="03000509000000000000" pitchFamily="65" charset="-122"/>
            </a:endParaRPr>
          </a:p>
          <a:p>
            <a:r>
              <a:rPr lang="en-US" altLang="zh-CN" sz="2600" b="1" dirty="0">
                <a:latin typeface="Arial" panose="020B0604020202020204" pitchFamily="34" charset="0"/>
                <a:cs typeface="Arial" panose="020B0604020202020204" pitchFamily="34" charset="0"/>
              </a:rPr>
              <a:t>Freight Settlement with ONE</a:t>
            </a:r>
            <a:endParaRPr lang="en-US" sz="2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87803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7C154FBA-163F-4C8D-B42C-C4C992761639}"/>
              </a:ext>
            </a:extLst>
          </p:cNvPr>
          <p:cNvSpPr>
            <a:spLocks noGrp="1"/>
          </p:cNvSpPr>
          <p:nvPr>
            <p:ph type="sldNum" sz="quarter" idx="12"/>
          </p:nvPr>
        </p:nvSpPr>
        <p:spPr/>
        <p:txBody>
          <a:bodyPr/>
          <a:lstStyle/>
          <a:p>
            <a:pPr defTabSz="518876"/>
            <a:fld id="{2D3281FA-4AB9-2D49-806F-9BDE89B0B3EB}" type="slidenum">
              <a:rPr lang="en-US"/>
              <a:pPr defTabSz="518876"/>
              <a:t>27</a:t>
            </a:fld>
            <a:endParaRPr lang="en-US"/>
          </a:p>
        </p:txBody>
      </p:sp>
      <p:sp>
        <p:nvSpPr>
          <p:cNvPr id="3" name="Google Shape;216;p50">
            <a:extLst>
              <a:ext uri="{FF2B5EF4-FFF2-40B4-BE49-F238E27FC236}">
                <a16:creationId xmlns:a16="http://schemas.microsoft.com/office/drawing/2014/main" id="{32064530-E9B7-40B6-9A41-17FA645712F1}"/>
              </a:ext>
            </a:extLst>
          </p:cNvPr>
          <p:cNvSpPr txBox="1"/>
          <p:nvPr/>
        </p:nvSpPr>
        <p:spPr>
          <a:xfrm>
            <a:off x="324651" y="1128564"/>
            <a:ext cx="5480475" cy="1050263"/>
          </a:xfrm>
          <a:prstGeom prst="rect">
            <a:avLst/>
          </a:prstGeom>
          <a:noFill/>
          <a:ln>
            <a:noFill/>
          </a:ln>
        </p:spPr>
        <p:txBody>
          <a:bodyPr spcFirstLastPara="1" wrap="square" lIns="74283" tIns="74283" rIns="74283" bIns="74283" anchor="t" anchorCtr="0">
            <a:spAutoFit/>
          </a:bodyPr>
          <a:lstStyle/>
          <a:p>
            <a:pPr>
              <a:buClr>
                <a:schemeClr val="dk1"/>
              </a:buClr>
              <a:buSzPts val="2200"/>
            </a:pPr>
            <a:r>
              <a:rPr lang="en" sz="1950" b="1" i="1" dirty="0">
                <a:solidFill>
                  <a:srgbClr val="BD0F72"/>
                </a:solidFill>
                <a:latin typeface="方正黑体" panose="03000509000000000000" pitchFamily="65" charset="-122"/>
                <a:ea typeface="方正黑体" panose="03000509000000000000" pitchFamily="65" charset="-122"/>
                <a:cs typeface="Proxima Nova"/>
                <a:sym typeface="Proxima Nova"/>
              </a:rPr>
              <a:t>如何访问电子支付 </a:t>
            </a:r>
          </a:p>
          <a:p>
            <a:pPr>
              <a:buClr>
                <a:schemeClr val="dk1"/>
              </a:buClr>
              <a:buSzPts val="2200"/>
            </a:pPr>
            <a:r>
              <a:rPr lang="en-US" altLang="zh-CN" sz="1950" b="1" i="1" dirty="0">
                <a:solidFill>
                  <a:srgbClr val="BD0F72"/>
                </a:solidFill>
                <a:latin typeface="Arial" panose="020B0604020202020204" pitchFamily="34" charset="0"/>
                <a:ea typeface="Proxima Nova"/>
                <a:cs typeface="Arial" panose="020B0604020202020204" pitchFamily="34" charset="0"/>
                <a:sym typeface="Proxima Nova"/>
              </a:rPr>
              <a:t>How to Access </a:t>
            </a:r>
            <a:r>
              <a:rPr lang="en-US" altLang="zh-CN" sz="1950" b="1" i="1" dirty="0" err="1">
                <a:solidFill>
                  <a:srgbClr val="BD0F72"/>
                </a:solidFill>
                <a:latin typeface="Arial" panose="020B0604020202020204" pitchFamily="34" charset="0"/>
                <a:ea typeface="Proxima Nova"/>
                <a:cs typeface="Arial" panose="020B0604020202020204" pitchFamily="34" charset="0"/>
                <a:sym typeface="Proxima Nova"/>
              </a:rPr>
              <a:t>ePayment</a:t>
            </a:r>
            <a:endParaRPr lang="en-US" altLang="zh-CN" sz="1950" b="1" i="1" dirty="0">
              <a:solidFill>
                <a:srgbClr val="BD0F72"/>
              </a:solidFill>
              <a:latin typeface="Arial" panose="020B0604020202020204" pitchFamily="34" charset="0"/>
              <a:ea typeface="Proxima Nova"/>
              <a:cs typeface="Arial" panose="020B0604020202020204" pitchFamily="34" charset="0"/>
              <a:sym typeface="Proxima Nova"/>
            </a:endParaRPr>
          </a:p>
          <a:p>
            <a:pPr>
              <a:buClr>
                <a:schemeClr val="dk1"/>
              </a:buClr>
              <a:buSzPts val="2200"/>
            </a:pPr>
            <a:endParaRPr sz="1950" b="1" i="1" dirty="0">
              <a:solidFill>
                <a:srgbClr val="BD0F72"/>
              </a:solidFill>
              <a:latin typeface="+mj-lt"/>
              <a:ea typeface="Proxima Nova"/>
              <a:cs typeface="Proxima Nova"/>
              <a:sym typeface="Proxima Nova"/>
            </a:endParaRPr>
          </a:p>
        </p:txBody>
      </p:sp>
      <p:sp>
        <p:nvSpPr>
          <p:cNvPr id="7" name="Google Shape;217;p50">
            <a:extLst>
              <a:ext uri="{FF2B5EF4-FFF2-40B4-BE49-F238E27FC236}">
                <a16:creationId xmlns:a16="http://schemas.microsoft.com/office/drawing/2014/main" id="{87643E7C-AA9C-4533-BFB6-7D22031CD36C}"/>
              </a:ext>
            </a:extLst>
          </p:cNvPr>
          <p:cNvSpPr txBox="1"/>
          <p:nvPr/>
        </p:nvSpPr>
        <p:spPr>
          <a:xfrm>
            <a:off x="447339" y="1887238"/>
            <a:ext cx="8045465" cy="1781233"/>
          </a:xfrm>
          <a:prstGeom prst="rect">
            <a:avLst/>
          </a:prstGeom>
          <a:noFill/>
          <a:ln>
            <a:noFill/>
          </a:ln>
        </p:spPr>
        <p:txBody>
          <a:bodyPr spcFirstLastPara="1" wrap="square" lIns="74283" tIns="74283" rIns="74283" bIns="74283" anchor="t" anchorCtr="0">
            <a:spAutoFit/>
          </a:bodyPr>
          <a:lstStyle/>
          <a:p>
            <a:pPr>
              <a:lnSpc>
                <a:spcPct val="120000"/>
              </a:lnSpc>
              <a:spcBef>
                <a:spcPts val="406"/>
              </a:spcBef>
              <a:buClr>
                <a:schemeClr val="dk1"/>
              </a:buClr>
              <a:buSzPts val="1300"/>
            </a:pPr>
            <a:r>
              <a:rPr lang="en" sz="1600" b="1" dirty="0">
                <a:solidFill>
                  <a:schemeClr val="dk1"/>
                </a:solidFill>
                <a:latin typeface="方正黑体" panose="03000509000000000000" pitchFamily="65" charset="-122"/>
                <a:ea typeface="方正黑体" panose="03000509000000000000" pitchFamily="65" charset="-122"/>
                <a:cs typeface="Proxima Nova"/>
                <a:sym typeface="Proxima Nova"/>
              </a:rPr>
              <a:t>这是中国市场使用ONE完成ePayment（电子支付）的用户指南。 这可能适用于您的国家，也可能不适用。</a:t>
            </a:r>
          </a:p>
          <a:p>
            <a:pPr>
              <a:lnSpc>
                <a:spcPct val="120000"/>
              </a:lnSpc>
              <a:spcBef>
                <a:spcPts val="406"/>
              </a:spcBef>
              <a:buClr>
                <a:schemeClr val="dk1"/>
              </a:buClr>
              <a:buSzPts val="1300"/>
            </a:pPr>
            <a:r>
              <a:rPr lang="en-US" altLang="zh-CN" sz="1600" b="1" dirty="0">
                <a:solidFill>
                  <a:schemeClr val="dk1"/>
                </a:solidFill>
                <a:latin typeface="Arial" panose="020B0604020202020204" pitchFamily="34" charset="0"/>
                <a:ea typeface="Proxima Nova"/>
                <a:cs typeface="Arial" panose="020B0604020202020204" pitchFamily="34" charset="0"/>
                <a:sym typeface="Proxima Nova"/>
              </a:rPr>
              <a:t>This is the user guide of Chinese market for completing </a:t>
            </a:r>
            <a:r>
              <a:rPr lang="en-US" altLang="zh-CN" sz="1600" b="1" dirty="0" err="1">
                <a:solidFill>
                  <a:schemeClr val="dk1"/>
                </a:solidFill>
                <a:latin typeface="Arial" panose="020B0604020202020204" pitchFamily="34" charset="0"/>
                <a:ea typeface="Proxima Nova"/>
                <a:cs typeface="Arial" panose="020B0604020202020204" pitchFamily="34" charset="0"/>
                <a:sym typeface="Proxima Nova"/>
              </a:rPr>
              <a:t>ePayment</a:t>
            </a:r>
            <a:r>
              <a:rPr lang="en-US" altLang="zh-CN" sz="1600" b="1" dirty="0">
                <a:solidFill>
                  <a:schemeClr val="dk1"/>
                </a:solidFill>
                <a:latin typeface="Arial" panose="020B0604020202020204" pitchFamily="34" charset="0"/>
                <a:ea typeface="Proxima Nova"/>
                <a:cs typeface="Arial" panose="020B0604020202020204" pitchFamily="34" charset="0"/>
                <a:sym typeface="Proxima Nova"/>
              </a:rPr>
              <a:t> with ONE. This may or may not be applicable to your country.</a:t>
            </a:r>
          </a:p>
          <a:p>
            <a:pPr>
              <a:lnSpc>
                <a:spcPct val="120000"/>
              </a:lnSpc>
              <a:spcBef>
                <a:spcPts val="406"/>
              </a:spcBef>
              <a:buClr>
                <a:schemeClr val="dk1"/>
              </a:buClr>
              <a:buSzPts val="1300"/>
            </a:pPr>
            <a:endParaRPr sz="1600" b="1" dirty="0">
              <a:solidFill>
                <a:schemeClr val="dk1"/>
              </a:solidFill>
              <a:ea typeface="Proxima Nova"/>
              <a:cs typeface="Proxima Nova"/>
              <a:sym typeface="Proxima Nova"/>
            </a:endParaRPr>
          </a:p>
        </p:txBody>
      </p:sp>
      <p:sp>
        <p:nvSpPr>
          <p:cNvPr id="8" name="Google Shape;218;p50">
            <a:hlinkClick r:id="rId2" action="ppaction://hlinksldjump"/>
            <a:extLst>
              <a:ext uri="{FF2B5EF4-FFF2-40B4-BE49-F238E27FC236}">
                <a16:creationId xmlns:a16="http://schemas.microsoft.com/office/drawing/2014/main" id="{C44DE095-CACF-4D7A-BA19-7D685A491A8E}"/>
              </a:ext>
            </a:extLst>
          </p:cNvPr>
          <p:cNvSpPr/>
          <p:nvPr/>
        </p:nvSpPr>
        <p:spPr>
          <a:xfrm>
            <a:off x="884978" y="3820003"/>
            <a:ext cx="1721606" cy="1465368"/>
          </a:xfrm>
          <a:prstGeom prst="roundRect">
            <a:avLst>
              <a:gd name="adj" fmla="val 16667"/>
            </a:avLst>
          </a:prstGeom>
          <a:solidFill>
            <a:srgbClr val="BD0F72"/>
          </a:solidFill>
          <a:ln w="9525" cap="flat" cmpd="sng">
            <a:solidFill>
              <a:srgbClr val="BD0F72"/>
            </a:solidFill>
            <a:prstDash val="solid"/>
            <a:round/>
            <a:headEnd type="none" w="sm" len="sm"/>
            <a:tailEnd type="none" w="sm" len="sm"/>
          </a:ln>
        </p:spPr>
        <p:txBody>
          <a:bodyPr spcFirstLastPara="1" wrap="square" lIns="74283" tIns="74283" rIns="74283" bIns="74283" anchor="ctr" anchorCtr="0">
            <a:noAutofit/>
          </a:bodyPr>
          <a:lstStyle/>
          <a:p>
            <a:pPr algn="ctr">
              <a:buClr>
                <a:srgbClr val="000000"/>
              </a:buClr>
              <a:buSzPts val="1400"/>
            </a:pPr>
            <a:r>
              <a:rPr lang="en" sz="1200" b="1" dirty="0">
                <a:solidFill>
                  <a:srgbClr val="FFFFFF"/>
                </a:solidFill>
                <a:latin typeface="方正黑体" panose="03000509000000000000" pitchFamily="65" charset="-122"/>
                <a:ea typeface="方正黑体" panose="03000509000000000000" pitchFamily="65" charset="-122"/>
                <a:cs typeface="Proxima Nova"/>
                <a:sym typeface="Proxima Nova"/>
              </a:rPr>
              <a:t>访问电子支付门户</a:t>
            </a:r>
          </a:p>
          <a:p>
            <a:pPr algn="ctr"/>
            <a:r>
              <a:rPr lang="en-US" altLang="zh-CN" sz="1200" b="1" dirty="0">
                <a:solidFill>
                  <a:srgbClr val="FFFFFF"/>
                </a:solidFill>
                <a:latin typeface="Arial" panose="020B0604020202020204" pitchFamily="34" charset="0"/>
                <a:ea typeface="Proxima Nova"/>
                <a:cs typeface="Arial" panose="020B0604020202020204" pitchFamily="34" charset="0"/>
                <a:sym typeface="Proxima Nova"/>
              </a:rPr>
              <a:t>Access</a:t>
            </a:r>
          </a:p>
          <a:p>
            <a:pPr algn="ctr"/>
            <a:r>
              <a:rPr lang="en-US" altLang="zh-CN" sz="1200" b="1" dirty="0" err="1">
                <a:solidFill>
                  <a:srgbClr val="FFFFFF"/>
                </a:solidFill>
                <a:latin typeface="Arial" panose="020B0604020202020204" pitchFamily="34" charset="0"/>
                <a:ea typeface="Proxima Nova"/>
                <a:cs typeface="Arial" panose="020B0604020202020204" pitchFamily="34" charset="0"/>
                <a:sym typeface="Proxima Nova"/>
              </a:rPr>
              <a:t>ePayment</a:t>
            </a:r>
            <a:r>
              <a:rPr lang="en-US" altLang="zh-CN" sz="1200" b="1" dirty="0">
                <a:solidFill>
                  <a:srgbClr val="FFFFFF"/>
                </a:solidFill>
                <a:latin typeface="Arial" panose="020B0604020202020204" pitchFamily="34" charset="0"/>
                <a:ea typeface="Proxima Nova"/>
                <a:cs typeface="Arial" panose="020B0604020202020204" pitchFamily="34" charset="0"/>
                <a:sym typeface="Proxima Nova"/>
              </a:rPr>
              <a:t> Portal</a:t>
            </a:r>
            <a:endParaRPr sz="1200" dirty="0">
              <a:solidFill>
                <a:srgbClr val="FFFFFF"/>
              </a:solidFill>
              <a:latin typeface="Arial" panose="020B0604020202020204" pitchFamily="34" charset="0"/>
              <a:ea typeface="Proxima Nova"/>
              <a:cs typeface="Arial" panose="020B0604020202020204" pitchFamily="34" charset="0"/>
              <a:sym typeface="Proxima Nova"/>
            </a:endParaRPr>
          </a:p>
        </p:txBody>
      </p:sp>
      <p:sp>
        <p:nvSpPr>
          <p:cNvPr id="9" name="Google Shape;219;p50">
            <a:hlinkClick r:id="rId3" action="ppaction://hlinksldjump"/>
            <a:extLst>
              <a:ext uri="{FF2B5EF4-FFF2-40B4-BE49-F238E27FC236}">
                <a16:creationId xmlns:a16="http://schemas.microsoft.com/office/drawing/2014/main" id="{F7E47FCD-37F4-48A7-8343-46B374C92261}"/>
              </a:ext>
            </a:extLst>
          </p:cNvPr>
          <p:cNvSpPr/>
          <p:nvPr/>
        </p:nvSpPr>
        <p:spPr>
          <a:xfrm>
            <a:off x="3583258" y="3820003"/>
            <a:ext cx="1721606" cy="1465368"/>
          </a:xfrm>
          <a:prstGeom prst="roundRect">
            <a:avLst>
              <a:gd name="adj" fmla="val 16667"/>
            </a:avLst>
          </a:prstGeom>
          <a:solidFill>
            <a:srgbClr val="BD0F72"/>
          </a:solidFill>
          <a:ln w="9525" cap="flat" cmpd="sng">
            <a:solidFill>
              <a:srgbClr val="BD0F72"/>
            </a:solidFill>
            <a:prstDash val="solid"/>
            <a:round/>
            <a:headEnd type="none" w="sm" len="sm"/>
            <a:tailEnd type="none" w="sm" len="sm"/>
          </a:ln>
        </p:spPr>
        <p:txBody>
          <a:bodyPr spcFirstLastPara="1" wrap="square" lIns="74283" tIns="74283" rIns="74283" bIns="74283" anchor="ctr" anchorCtr="0">
            <a:noAutofit/>
          </a:bodyPr>
          <a:lstStyle/>
          <a:p>
            <a:pPr algn="ctr">
              <a:buClr>
                <a:srgbClr val="000000"/>
              </a:buClr>
              <a:buSzPts val="1400"/>
            </a:pPr>
            <a:r>
              <a:rPr lang="en" sz="1200" b="1" dirty="0">
                <a:solidFill>
                  <a:srgbClr val="FFFFFF"/>
                </a:solidFill>
                <a:latin typeface="方正黑体" panose="03000509000000000000" pitchFamily="65" charset="-122"/>
                <a:ea typeface="方正黑体" panose="03000509000000000000" pitchFamily="65" charset="-122"/>
                <a:cs typeface="Proxima Nova"/>
                <a:sym typeface="Proxima Nova"/>
              </a:rPr>
              <a:t>如何创建采购订单</a:t>
            </a:r>
          </a:p>
          <a:p>
            <a:pPr algn="ctr">
              <a:buSzPts val="1400"/>
            </a:pPr>
            <a:r>
              <a:rPr lang="en-US" altLang="zh-CN" sz="1200" b="1" dirty="0">
                <a:solidFill>
                  <a:srgbClr val="FFFFFF"/>
                </a:solidFill>
                <a:latin typeface="Arial" panose="020B0604020202020204" pitchFamily="34" charset="0"/>
                <a:ea typeface="Proxima Nova"/>
                <a:cs typeface="Arial" panose="020B0604020202020204" pitchFamily="34" charset="0"/>
                <a:sym typeface="Proxima Nova"/>
              </a:rPr>
              <a:t>How to Create a PO</a:t>
            </a:r>
          </a:p>
        </p:txBody>
      </p:sp>
      <p:sp>
        <p:nvSpPr>
          <p:cNvPr id="10" name="Google Shape;220;p50">
            <a:hlinkClick r:id="rId4" action="ppaction://hlinksldjump"/>
            <a:extLst>
              <a:ext uri="{FF2B5EF4-FFF2-40B4-BE49-F238E27FC236}">
                <a16:creationId xmlns:a16="http://schemas.microsoft.com/office/drawing/2014/main" id="{C42BF6EF-304B-4044-B930-348E3FC0FB7E}"/>
              </a:ext>
            </a:extLst>
          </p:cNvPr>
          <p:cNvSpPr/>
          <p:nvPr/>
        </p:nvSpPr>
        <p:spPr>
          <a:xfrm>
            <a:off x="6322743" y="3820003"/>
            <a:ext cx="1721606" cy="1465368"/>
          </a:xfrm>
          <a:prstGeom prst="roundRect">
            <a:avLst>
              <a:gd name="adj" fmla="val 16667"/>
            </a:avLst>
          </a:prstGeom>
          <a:solidFill>
            <a:srgbClr val="BD0F72"/>
          </a:solidFill>
          <a:ln w="9525" cap="flat" cmpd="sng">
            <a:solidFill>
              <a:srgbClr val="BD0F72"/>
            </a:solidFill>
            <a:prstDash val="solid"/>
            <a:round/>
            <a:headEnd type="none" w="sm" len="sm"/>
            <a:tailEnd type="none" w="sm" len="sm"/>
          </a:ln>
        </p:spPr>
        <p:txBody>
          <a:bodyPr spcFirstLastPara="1" wrap="square" lIns="74283" tIns="74283" rIns="74283" bIns="74283" anchor="ctr" anchorCtr="0">
            <a:noAutofit/>
          </a:bodyPr>
          <a:lstStyle/>
          <a:p>
            <a:pPr algn="ctr">
              <a:buClr>
                <a:schemeClr val="dk1"/>
              </a:buClr>
              <a:buSzPts val="1100"/>
            </a:pPr>
            <a:r>
              <a:rPr lang="en" sz="1200" b="1" dirty="0">
                <a:solidFill>
                  <a:srgbClr val="FFFFFF"/>
                </a:solidFill>
                <a:latin typeface="方正黑体" panose="03000509000000000000" pitchFamily="65" charset="-122"/>
                <a:ea typeface="方正黑体" panose="03000509000000000000" pitchFamily="65" charset="-122"/>
                <a:cs typeface="Proxima Nova"/>
                <a:sym typeface="Proxima Nova"/>
              </a:rPr>
              <a:t>如何支付采购订单</a:t>
            </a:r>
          </a:p>
          <a:p>
            <a:pPr algn="ctr">
              <a:buClr>
                <a:schemeClr val="dk1"/>
              </a:buClr>
              <a:buSzPts val="1100"/>
            </a:pPr>
            <a:r>
              <a:rPr lang="en-US" altLang="zh-CN" sz="1200" b="1" dirty="0">
                <a:solidFill>
                  <a:srgbClr val="FFFFFF"/>
                </a:solidFill>
                <a:latin typeface="Arial" panose="020B0604020202020204" pitchFamily="34" charset="0"/>
                <a:ea typeface="Proxima Nova"/>
                <a:cs typeface="Arial" panose="020B0604020202020204" pitchFamily="34" charset="0"/>
                <a:sym typeface="Proxima Nova"/>
              </a:rPr>
              <a:t>How to Pay a PO</a:t>
            </a:r>
            <a:endParaRPr lang="en-US" altLang="zh-CN" sz="1200" dirty="0">
              <a:solidFill>
                <a:srgbClr val="FFFFFF"/>
              </a:solidFill>
              <a:latin typeface="Arial" panose="020B0604020202020204" pitchFamily="34" charset="0"/>
              <a:cs typeface="Arial" panose="020B0604020202020204" pitchFamily="34" charset="0"/>
            </a:endParaRPr>
          </a:p>
        </p:txBody>
      </p:sp>
      <p:sp>
        <p:nvSpPr>
          <p:cNvPr id="11" name="Google Shape;216;p50">
            <a:extLst>
              <a:ext uri="{FF2B5EF4-FFF2-40B4-BE49-F238E27FC236}">
                <a16:creationId xmlns:a16="http://schemas.microsoft.com/office/drawing/2014/main" id="{49FAAFFF-A761-4F70-A807-A126C11F2A71}"/>
              </a:ext>
            </a:extLst>
          </p:cNvPr>
          <p:cNvSpPr txBox="1"/>
          <p:nvPr/>
        </p:nvSpPr>
        <p:spPr>
          <a:xfrm>
            <a:off x="399627" y="128452"/>
            <a:ext cx="5480475" cy="950236"/>
          </a:xfrm>
          <a:prstGeom prst="rect">
            <a:avLst/>
          </a:prstGeom>
          <a:noFill/>
          <a:ln>
            <a:noFill/>
          </a:ln>
        </p:spPr>
        <p:txBody>
          <a:bodyPr spcFirstLastPara="1" wrap="square" lIns="74283" tIns="74283" rIns="74283" bIns="74283" anchor="t" anchorCtr="0">
            <a:spAutoFit/>
          </a:bodyPr>
          <a:lstStyle/>
          <a:p>
            <a:pPr>
              <a:buClr>
                <a:schemeClr val="dk1"/>
              </a:buClr>
              <a:buSzPts val="2200"/>
            </a:pPr>
            <a:r>
              <a:rPr lang="zh-CN" altLang="en-US" sz="2600" b="1" dirty="0">
                <a:solidFill>
                  <a:srgbClr val="BD0F72"/>
                </a:solidFill>
                <a:latin typeface="方正黑体" panose="03000509000000000000" pitchFamily="65" charset="-122"/>
                <a:ea typeface="方正黑体" panose="03000509000000000000" pitchFamily="65" charset="-122"/>
                <a:cs typeface="Proxima Nova"/>
                <a:sym typeface="Proxima Nova"/>
              </a:rPr>
              <a:t>人民币费用结算</a:t>
            </a:r>
            <a:endParaRPr lang="en-US" altLang="zh-CN" sz="2600" b="1" dirty="0">
              <a:solidFill>
                <a:srgbClr val="BD0F72"/>
              </a:solidFill>
              <a:latin typeface="方正黑体" panose="03000509000000000000" pitchFamily="65" charset="-122"/>
              <a:ea typeface="方正黑体" panose="03000509000000000000" pitchFamily="65" charset="-122"/>
              <a:cs typeface="Proxima Nova"/>
              <a:sym typeface="Proxima Nova"/>
            </a:endParaRPr>
          </a:p>
          <a:p>
            <a:pPr>
              <a:buClr>
                <a:schemeClr val="dk1"/>
              </a:buClr>
              <a:buSzPts val="2200"/>
            </a:pPr>
            <a:r>
              <a:rPr lang="en-US" sz="2600" b="1" dirty="0">
                <a:solidFill>
                  <a:srgbClr val="BD0F72"/>
                </a:solidFill>
                <a:latin typeface="Arial" panose="020B0604020202020204" pitchFamily="34" charset="0"/>
                <a:ea typeface="Proxima Nova"/>
                <a:cs typeface="Arial" panose="020B0604020202020204" pitchFamily="34" charset="0"/>
                <a:sym typeface="Proxima Nova"/>
              </a:rPr>
              <a:t>RMB </a:t>
            </a:r>
            <a:r>
              <a:rPr lang="en-US" altLang="zh-CN" sz="2600" b="1" dirty="0">
                <a:solidFill>
                  <a:srgbClr val="BD0F72"/>
                </a:solidFill>
                <a:latin typeface="Arial" panose="020B0604020202020204" pitchFamily="34" charset="0"/>
                <a:ea typeface="Proxima Nova"/>
                <a:cs typeface="Arial" panose="020B0604020202020204" pitchFamily="34" charset="0"/>
                <a:sym typeface="Proxima Nova"/>
              </a:rPr>
              <a:t>on-line payment</a:t>
            </a:r>
            <a:endParaRPr sz="2600" b="1" dirty="0">
              <a:solidFill>
                <a:srgbClr val="BD0F72"/>
              </a:solidFill>
              <a:latin typeface="Arial" panose="020B0604020202020204" pitchFamily="34" charset="0"/>
              <a:ea typeface="Proxima Nova"/>
              <a:cs typeface="Arial" panose="020B0604020202020204" pitchFamily="34" charset="0"/>
              <a:sym typeface="Proxima Nova"/>
            </a:endParaRPr>
          </a:p>
        </p:txBody>
      </p:sp>
    </p:spTree>
    <p:extLst>
      <p:ext uri="{BB962C8B-B14F-4D97-AF65-F5344CB8AC3E}">
        <p14:creationId xmlns:p14="http://schemas.microsoft.com/office/powerpoint/2010/main" val="26617589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7C154FBA-163F-4C8D-B42C-C4C992761639}"/>
              </a:ext>
            </a:extLst>
          </p:cNvPr>
          <p:cNvSpPr>
            <a:spLocks noGrp="1"/>
          </p:cNvSpPr>
          <p:nvPr>
            <p:ph type="sldNum" sz="quarter" idx="12"/>
          </p:nvPr>
        </p:nvSpPr>
        <p:spPr/>
        <p:txBody>
          <a:bodyPr/>
          <a:lstStyle/>
          <a:p>
            <a:pPr defTabSz="518876"/>
            <a:fld id="{2D3281FA-4AB9-2D49-806F-9BDE89B0B3EB}" type="slidenum">
              <a:rPr lang="en-US"/>
              <a:pPr defTabSz="518876"/>
              <a:t>28</a:t>
            </a:fld>
            <a:endParaRPr lang="en-US"/>
          </a:p>
        </p:txBody>
      </p:sp>
      <p:sp>
        <p:nvSpPr>
          <p:cNvPr id="14" name="Google Shape;216;p50">
            <a:extLst>
              <a:ext uri="{FF2B5EF4-FFF2-40B4-BE49-F238E27FC236}">
                <a16:creationId xmlns:a16="http://schemas.microsoft.com/office/drawing/2014/main" id="{75DDBDF3-E2FE-4097-A6A4-341D4EDB55F9}"/>
              </a:ext>
            </a:extLst>
          </p:cNvPr>
          <p:cNvSpPr txBox="1"/>
          <p:nvPr/>
        </p:nvSpPr>
        <p:spPr>
          <a:xfrm>
            <a:off x="311019" y="982366"/>
            <a:ext cx="8130616" cy="475170"/>
          </a:xfrm>
          <a:prstGeom prst="rect">
            <a:avLst/>
          </a:prstGeom>
          <a:noFill/>
          <a:ln>
            <a:noFill/>
          </a:ln>
        </p:spPr>
        <p:txBody>
          <a:bodyPr spcFirstLastPara="1" wrap="square" lIns="74283" tIns="74283" rIns="74283" bIns="74283" anchor="t" anchorCtr="0">
            <a:spAutoFit/>
          </a:bodyPr>
          <a:lstStyle/>
          <a:p>
            <a:pPr>
              <a:buClr>
                <a:schemeClr val="dk1"/>
              </a:buClr>
              <a:buSzPts val="2200"/>
            </a:pPr>
            <a:r>
              <a:rPr lang="zh-CN" altLang="en-US" sz="2113" b="1" dirty="0">
                <a:solidFill>
                  <a:srgbClr val="BD0F72"/>
                </a:solidFill>
                <a:latin typeface="方正黑体" panose="03000509000000000000" pitchFamily="65" charset="-122"/>
                <a:ea typeface="方正黑体" panose="03000509000000000000" pitchFamily="65" charset="-122"/>
                <a:cs typeface="Proxima Nova"/>
                <a:sym typeface="Proxima Nova"/>
              </a:rPr>
              <a:t>访问电子支付门户 </a:t>
            </a:r>
            <a:r>
              <a:rPr lang="zh-CN" altLang="en-US" sz="2113" b="1" dirty="0">
                <a:solidFill>
                  <a:srgbClr val="BD0F72"/>
                </a:solidFill>
                <a:latin typeface="+mj-lt"/>
                <a:ea typeface="Proxima Nova"/>
                <a:cs typeface="Proxima Nova"/>
                <a:sym typeface="Proxima Nova"/>
              </a:rPr>
              <a:t>（</a:t>
            </a:r>
            <a:r>
              <a:rPr lang="en-US" altLang="zh-CN" sz="2113" b="1" dirty="0">
                <a:solidFill>
                  <a:srgbClr val="BD0F72"/>
                </a:solidFill>
                <a:latin typeface="+mj-lt"/>
                <a:ea typeface="Proxima Nova"/>
                <a:cs typeface="Proxima Nova"/>
                <a:sym typeface="Proxima Nova"/>
              </a:rPr>
              <a:t>Access </a:t>
            </a:r>
            <a:r>
              <a:rPr lang="en-US" altLang="zh-CN" sz="2113" b="1" dirty="0" err="1">
                <a:solidFill>
                  <a:srgbClr val="BD0F72"/>
                </a:solidFill>
                <a:latin typeface="+mj-lt"/>
                <a:ea typeface="Proxima Nova"/>
                <a:cs typeface="Proxima Nova"/>
                <a:sym typeface="Proxima Nova"/>
              </a:rPr>
              <a:t>ePayment</a:t>
            </a:r>
            <a:r>
              <a:rPr lang="en-US" altLang="zh-CN" sz="2113" b="1" dirty="0">
                <a:solidFill>
                  <a:srgbClr val="BD0F72"/>
                </a:solidFill>
                <a:latin typeface="+mj-lt"/>
                <a:ea typeface="Proxima Nova"/>
                <a:cs typeface="Proxima Nova"/>
                <a:sym typeface="Proxima Nova"/>
              </a:rPr>
              <a:t> Portal</a:t>
            </a:r>
            <a:r>
              <a:rPr lang="zh-CN" altLang="en-US" sz="2113" b="1" dirty="0">
                <a:solidFill>
                  <a:srgbClr val="BD0F72"/>
                </a:solidFill>
                <a:latin typeface="+mj-lt"/>
                <a:ea typeface="Proxima Nova"/>
                <a:cs typeface="Proxima Nova"/>
                <a:sym typeface="Proxima Nova"/>
              </a:rPr>
              <a:t>）</a:t>
            </a:r>
            <a:endParaRPr sz="2113" b="1" dirty="0">
              <a:solidFill>
                <a:srgbClr val="BD0F72"/>
              </a:solidFill>
              <a:latin typeface="+mj-lt"/>
              <a:ea typeface="Proxima Nova"/>
              <a:cs typeface="Proxima Nova"/>
              <a:sym typeface="Proxima Nova"/>
            </a:endParaRPr>
          </a:p>
        </p:txBody>
      </p:sp>
      <p:sp>
        <p:nvSpPr>
          <p:cNvPr id="15" name="Google Shape;248;p52">
            <a:extLst>
              <a:ext uri="{FF2B5EF4-FFF2-40B4-BE49-F238E27FC236}">
                <a16:creationId xmlns:a16="http://schemas.microsoft.com/office/drawing/2014/main" id="{72F9E586-4650-4150-92B6-9A5147272BD5}"/>
              </a:ext>
            </a:extLst>
          </p:cNvPr>
          <p:cNvSpPr txBox="1"/>
          <p:nvPr/>
        </p:nvSpPr>
        <p:spPr>
          <a:xfrm>
            <a:off x="363552" y="1353381"/>
            <a:ext cx="9390048" cy="2858451"/>
          </a:xfrm>
          <a:prstGeom prst="rect">
            <a:avLst/>
          </a:prstGeom>
          <a:noFill/>
          <a:ln>
            <a:noFill/>
          </a:ln>
        </p:spPr>
        <p:txBody>
          <a:bodyPr spcFirstLastPara="1" wrap="square" lIns="74283" tIns="74283" rIns="74283" bIns="74283" anchor="t" anchorCtr="0">
            <a:spAutoFit/>
          </a:bodyPr>
          <a:lstStyle/>
          <a:p>
            <a:pPr>
              <a:buClr>
                <a:srgbClr val="000000"/>
              </a:buClr>
              <a:buSzPts val="1300"/>
            </a:pPr>
            <a:r>
              <a:rPr lang="en" sz="1600" b="1" dirty="0">
                <a:solidFill>
                  <a:srgbClr val="000000"/>
                </a:solidFill>
                <a:latin typeface="方正黑体" panose="03000509000000000000" pitchFamily="65" charset="-122"/>
                <a:ea typeface="方正黑体" panose="03000509000000000000" pitchFamily="65" charset="-122"/>
                <a:cs typeface="Proxima Nova"/>
                <a:sym typeface="Proxima Nova"/>
              </a:rPr>
              <a:t>通过在浏览器中输入链接</a:t>
            </a:r>
            <a:r>
              <a:rPr lang="en" sz="1600" b="1" dirty="0">
                <a:solidFill>
                  <a:srgbClr val="BD0F72"/>
                </a:solidFill>
                <a:ea typeface="Proxima Nova"/>
                <a:cs typeface="Proxima Nova"/>
                <a:sym typeface="Proxima Nova"/>
              </a:rPr>
              <a:t> </a:t>
            </a:r>
            <a:r>
              <a:rPr lang="en" sz="1600" b="1" dirty="0">
                <a:solidFill>
                  <a:srgbClr val="BD0F72"/>
                </a:solidFill>
                <a:latin typeface="Arial" panose="020B0604020202020204" pitchFamily="34" charset="0"/>
                <a:ea typeface="Proxima Nova"/>
                <a:cs typeface="Arial" panose="020B0604020202020204" pitchFamily="34" charset="0"/>
                <a:sym typeface="Proxima Nova"/>
              </a:rPr>
              <a:t>http://epayment.one-line.com/#</a:t>
            </a:r>
            <a:r>
              <a:rPr lang="en" sz="1600" b="1" dirty="0">
                <a:solidFill>
                  <a:srgbClr val="000000"/>
                </a:solidFill>
                <a:latin typeface="Arial" panose="020B0604020202020204" pitchFamily="34" charset="0"/>
                <a:ea typeface="Proxima Nova"/>
                <a:cs typeface="Arial" panose="020B0604020202020204" pitchFamily="34" charset="0"/>
                <a:sym typeface="Proxima Nova"/>
              </a:rPr>
              <a:t>，</a:t>
            </a:r>
            <a:r>
              <a:rPr lang="en" sz="1600" b="1" dirty="0">
                <a:solidFill>
                  <a:srgbClr val="000000"/>
                </a:solidFill>
                <a:latin typeface="方正黑体" panose="03000509000000000000" pitchFamily="65" charset="-122"/>
                <a:ea typeface="方正黑体" panose="03000509000000000000" pitchFamily="65" charset="-122"/>
                <a:cs typeface="Proxima Nova"/>
                <a:sym typeface="Proxima Nova"/>
              </a:rPr>
              <a:t>您将被引导至</a:t>
            </a:r>
            <a:r>
              <a:rPr lang="en" sz="1600" b="1" dirty="0">
                <a:solidFill>
                  <a:srgbClr val="BD0F72"/>
                </a:solidFill>
                <a:ea typeface="Proxima Nova"/>
                <a:cs typeface="Proxima Nova"/>
                <a:sym typeface="Proxima Nova"/>
              </a:rPr>
              <a:t> </a:t>
            </a:r>
            <a:r>
              <a:rPr lang="en" sz="1600" b="1" dirty="0">
                <a:solidFill>
                  <a:srgbClr val="BD0F72"/>
                </a:solidFill>
                <a:latin typeface="Arial" panose="020B0604020202020204" pitchFamily="34" charset="0"/>
                <a:ea typeface="Proxima Nova"/>
                <a:cs typeface="Arial" panose="020B0604020202020204" pitchFamily="34" charset="0"/>
                <a:sym typeface="Proxima Nova"/>
              </a:rPr>
              <a:t>ONE ePayment</a:t>
            </a:r>
            <a:r>
              <a:rPr lang="en" sz="1600" b="1" dirty="0">
                <a:solidFill>
                  <a:srgbClr val="000000"/>
                </a:solidFill>
                <a:latin typeface="Arial" panose="020B0604020202020204" pitchFamily="34" charset="0"/>
                <a:ea typeface="方正黑体" panose="03000509000000000000" pitchFamily="65" charset="-122"/>
                <a:cs typeface="Arial" panose="020B0604020202020204" pitchFamily="34" charset="0"/>
                <a:sym typeface="Proxima Nova"/>
              </a:rPr>
              <a:t> </a:t>
            </a:r>
            <a:r>
              <a:rPr lang="en" sz="1600" b="1" dirty="0">
                <a:solidFill>
                  <a:srgbClr val="000000"/>
                </a:solidFill>
                <a:latin typeface="方正黑体" panose="03000509000000000000" pitchFamily="65" charset="-122"/>
                <a:ea typeface="方正黑体" panose="03000509000000000000" pitchFamily="65" charset="-122"/>
                <a:cs typeface="Proxima Nova"/>
                <a:sym typeface="Proxima Nova"/>
              </a:rPr>
              <a:t>系统</a:t>
            </a:r>
            <a:r>
              <a:rPr lang="en" sz="1600" b="1" dirty="0">
                <a:solidFill>
                  <a:srgbClr val="000000"/>
                </a:solidFill>
                <a:ea typeface="Proxima Nova"/>
                <a:cs typeface="Proxima Nova"/>
                <a:sym typeface="Proxima Nova"/>
              </a:rPr>
              <a:t>。</a:t>
            </a:r>
          </a:p>
          <a:p>
            <a:pPr>
              <a:buSzPts val="1300"/>
            </a:pPr>
            <a:r>
              <a:rPr lang="en-US" altLang="zh-CN" sz="1600" b="1" dirty="0">
                <a:solidFill>
                  <a:schemeClr val="dk1"/>
                </a:solidFill>
                <a:ea typeface="Proxima Nova"/>
                <a:cs typeface="Proxima Nova"/>
                <a:sym typeface="Proxima Nova"/>
              </a:rPr>
              <a:t>By entering the link </a:t>
            </a:r>
            <a:r>
              <a:rPr lang="en-US" altLang="zh-CN" sz="1600" b="1" dirty="0">
                <a:solidFill>
                  <a:srgbClr val="BD0F72"/>
                </a:solidFill>
                <a:uFill>
                  <a:noFill/>
                </a:uFill>
                <a:latin typeface="Arial" panose="020B0604020202020204" pitchFamily="34" charset="0"/>
                <a:ea typeface="Proxima Nova"/>
                <a:cs typeface="Arial" panose="020B0604020202020204" pitchFamily="34" charset="0"/>
                <a:sym typeface="Proxima Nova"/>
                <a:hlinkClick r:id="rId2">
                  <a:extLst>
                    <a:ext uri="{A12FA001-AC4F-418D-AE19-62706E023703}">
                      <ahyp:hlinkClr xmlns:ahyp="http://schemas.microsoft.com/office/drawing/2018/hyperlinkcolor" val="tx"/>
                    </a:ext>
                  </a:extLst>
                </a:hlinkClick>
              </a:rPr>
              <a:t>http://epayment.one-line.com/#</a:t>
            </a:r>
            <a:r>
              <a:rPr lang="en-US" altLang="zh-CN" sz="1600" b="1" dirty="0">
                <a:solidFill>
                  <a:schemeClr val="dk1"/>
                </a:solidFill>
                <a:latin typeface="Arial" panose="020B0604020202020204" pitchFamily="34" charset="0"/>
                <a:ea typeface="Proxima Nova"/>
                <a:cs typeface="Arial" panose="020B0604020202020204" pitchFamily="34" charset="0"/>
                <a:sym typeface="Proxima Nova"/>
              </a:rPr>
              <a:t> </a:t>
            </a:r>
            <a:r>
              <a:rPr lang="en-US" altLang="zh-CN" sz="1600" b="1" dirty="0">
                <a:solidFill>
                  <a:schemeClr val="dk1"/>
                </a:solidFill>
                <a:ea typeface="Proxima Nova"/>
                <a:cs typeface="Proxima Nova"/>
                <a:sym typeface="Proxima Nova"/>
              </a:rPr>
              <a:t>in your browser, you will be directed to</a:t>
            </a:r>
            <a:r>
              <a:rPr lang="en-US" altLang="zh-CN" sz="1600" b="1" dirty="0">
                <a:ea typeface="Proxima Nova"/>
                <a:cs typeface="Proxima Nova"/>
                <a:sym typeface="Proxima Nova"/>
              </a:rPr>
              <a:t> </a:t>
            </a:r>
            <a:r>
              <a:rPr lang="en-US" altLang="zh-CN" sz="1600" b="1" dirty="0">
                <a:solidFill>
                  <a:srgbClr val="BD0F72"/>
                </a:solidFill>
                <a:latin typeface="Arial" panose="020B0604020202020204" pitchFamily="34" charset="0"/>
                <a:ea typeface="Proxima Nova"/>
                <a:cs typeface="Arial" panose="020B0604020202020204" pitchFamily="34" charset="0"/>
                <a:sym typeface="Proxima Nova"/>
              </a:rPr>
              <a:t>ONE </a:t>
            </a:r>
            <a:r>
              <a:rPr lang="en-US" altLang="zh-CN" sz="1600" b="1" dirty="0" err="1">
                <a:solidFill>
                  <a:srgbClr val="BD0F72"/>
                </a:solidFill>
                <a:latin typeface="Arial" panose="020B0604020202020204" pitchFamily="34" charset="0"/>
                <a:ea typeface="Proxima Nova"/>
                <a:cs typeface="Arial" panose="020B0604020202020204" pitchFamily="34" charset="0"/>
                <a:sym typeface="Proxima Nova"/>
              </a:rPr>
              <a:t>ePayment</a:t>
            </a:r>
            <a:r>
              <a:rPr lang="en-US" altLang="zh-CN" sz="1600" b="1" dirty="0">
                <a:solidFill>
                  <a:srgbClr val="BD0F72"/>
                </a:solidFill>
                <a:latin typeface="Arial" panose="020B0604020202020204" pitchFamily="34" charset="0"/>
                <a:ea typeface="Proxima Nova"/>
                <a:cs typeface="Arial" panose="020B0604020202020204" pitchFamily="34" charset="0"/>
                <a:sym typeface="Proxima Nova"/>
              </a:rPr>
              <a:t> system</a:t>
            </a:r>
            <a:r>
              <a:rPr lang="en-US" altLang="zh-CN" sz="1600" b="1" dirty="0">
                <a:latin typeface="Arial" panose="020B0604020202020204" pitchFamily="34" charset="0"/>
                <a:ea typeface="Proxima Nova"/>
                <a:cs typeface="Arial" panose="020B0604020202020204" pitchFamily="34" charset="0"/>
                <a:sym typeface="Proxima Nova"/>
              </a:rPr>
              <a:t>.</a:t>
            </a:r>
          </a:p>
          <a:p>
            <a:pPr>
              <a:buSzPts val="1300"/>
            </a:pPr>
            <a:endParaRPr lang="en-US" altLang="zh-CN" sz="1600" b="1" dirty="0">
              <a:ea typeface="Proxima Nova"/>
              <a:cs typeface="Proxima Nova"/>
              <a:sym typeface="Proxima Nova"/>
            </a:endParaRPr>
          </a:p>
          <a:p>
            <a:pPr>
              <a:buClr>
                <a:srgbClr val="000000"/>
              </a:buClr>
              <a:buSzPts val="1100"/>
            </a:pPr>
            <a:r>
              <a:rPr lang="en" altLang="zh-CN" sz="1600" b="1" dirty="0">
                <a:latin typeface="方正黑体" panose="03000509000000000000" pitchFamily="65" charset="-122"/>
                <a:ea typeface="方正黑体" panose="03000509000000000000" pitchFamily="65" charset="-122"/>
                <a:cs typeface="Proxima Nova"/>
                <a:sym typeface="Proxima Nova"/>
              </a:rPr>
              <a:t>或者在访问</a:t>
            </a:r>
            <a:r>
              <a:rPr lang="en" altLang="zh-CN" sz="1600" b="1" dirty="0">
                <a:solidFill>
                  <a:srgbClr val="BD0F72"/>
                </a:solidFill>
                <a:ea typeface="Proxima Nova"/>
                <a:cs typeface="Proxima Nova"/>
                <a:sym typeface="Proxima Nova"/>
              </a:rPr>
              <a:t> </a:t>
            </a:r>
            <a:r>
              <a:rPr lang="en" altLang="zh-CN" sz="1600" b="1" dirty="0">
                <a:solidFill>
                  <a:srgbClr val="BD0F72"/>
                </a:solidFill>
                <a:latin typeface="Arial" panose="020B0604020202020204" pitchFamily="34" charset="0"/>
                <a:ea typeface="Proxima Nova"/>
                <a:cs typeface="Arial" panose="020B0604020202020204" pitchFamily="34" charset="0"/>
                <a:sym typeface="Proxima Nova"/>
              </a:rPr>
              <a:t>https://ch.one-line.com/ </a:t>
            </a:r>
            <a:r>
              <a:rPr lang="en" altLang="zh-CN" sz="1600" b="1" dirty="0">
                <a:latin typeface="方正黑体" panose="03000509000000000000" pitchFamily="65" charset="-122"/>
                <a:ea typeface="方正黑体" panose="03000509000000000000" pitchFamily="65" charset="-122"/>
                <a:cs typeface="Proxima Nova"/>
                <a:sym typeface="Proxima Nova"/>
              </a:rPr>
              <a:t>或</a:t>
            </a:r>
            <a:r>
              <a:rPr lang="en" altLang="zh-CN" sz="1600" b="1" dirty="0">
                <a:ea typeface="Proxima Nova"/>
                <a:cs typeface="Proxima Nova"/>
                <a:sym typeface="Proxima Nova"/>
              </a:rPr>
              <a:t> </a:t>
            </a:r>
            <a:r>
              <a:rPr lang="en" altLang="zh-CN" sz="1600" b="1" dirty="0">
                <a:solidFill>
                  <a:srgbClr val="BD0F72"/>
                </a:solidFill>
                <a:latin typeface="Arial" panose="020B0604020202020204" pitchFamily="34" charset="0"/>
                <a:ea typeface="Proxima Nova"/>
                <a:cs typeface="Arial" panose="020B0604020202020204" pitchFamily="34" charset="0"/>
                <a:sym typeface="Proxima Nova"/>
              </a:rPr>
              <a:t>https://one-line-services.com.cn/</a:t>
            </a:r>
            <a:r>
              <a:rPr lang="en" altLang="zh-CN" sz="1600" b="1" dirty="0">
                <a:latin typeface="Arial" panose="020B0604020202020204" pitchFamily="34" charset="0"/>
                <a:ea typeface="Proxima Nova"/>
                <a:cs typeface="Arial" panose="020B0604020202020204" pitchFamily="34" charset="0"/>
                <a:sym typeface="Proxima Nova"/>
              </a:rPr>
              <a:t> </a:t>
            </a:r>
            <a:r>
              <a:rPr lang="en" altLang="zh-CN" sz="1600" b="1" dirty="0">
                <a:ea typeface="Proxima Nova"/>
                <a:cs typeface="Proxima Nova"/>
                <a:sym typeface="Proxima Nova"/>
              </a:rPr>
              <a:t>时，</a:t>
            </a:r>
            <a:r>
              <a:rPr lang="en" altLang="zh-CN" sz="1600" b="1" dirty="0">
                <a:latin typeface="方正黑体" panose="03000509000000000000" pitchFamily="65" charset="-122"/>
                <a:ea typeface="方正黑体" panose="03000509000000000000" pitchFamily="65" charset="-122"/>
                <a:cs typeface="Proxima Nova"/>
                <a:sym typeface="Proxima Nova"/>
              </a:rPr>
              <a:t>点击主菜单中的数字解决方案，可以在子菜单中找到 ONE ePayment 点击打开 ePayment 链接</a:t>
            </a:r>
          </a:p>
          <a:p>
            <a:pPr>
              <a:buSzPts val="1100"/>
            </a:pPr>
            <a:r>
              <a:rPr lang="en-US" altLang="zh-CN" sz="1600" b="1" dirty="0">
                <a:solidFill>
                  <a:schemeClr val="dk1"/>
                </a:solidFill>
                <a:ea typeface="Proxima Nova"/>
                <a:cs typeface="Proxima Nova"/>
                <a:sym typeface="Proxima Nova"/>
              </a:rPr>
              <a:t>Or you can find ONE </a:t>
            </a:r>
            <a:r>
              <a:rPr lang="en-US" altLang="zh-CN" sz="1600" b="1" dirty="0" err="1">
                <a:solidFill>
                  <a:schemeClr val="dk1"/>
                </a:solidFill>
                <a:ea typeface="Proxima Nova"/>
                <a:cs typeface="Proxima Nova"/>
                <a:sym typeface="Proxima Nova"/>
              </a:rPr>
              <a:t>ePayment</a:t>
            </a:r>
            <a:r>
              <a:rPr lang="en-US" altLang="zh-CN" sz="1600" b="1" dirty="0">
                <a:solidFill>
                  <a:schemeClr val="dk1"/>
                </a:solidFill>
                <a:ea typeface="Proxima Nova"/>
                <a:cs typeface="Proxima Nova"/>
                <a:sym typeface="Proxima Nova"/>
              </a:rPr>
              <a:t> in the submenu of Digital Solution on the header of </a:t>
            </a:r>
            <a:r>
              <a:rPr lang="en-US" altLang="zh-CN" sz="1600" b="1" dirty="0">
                <a:solidFill>
                  <a:srgbClr val="BD0F72"/>
                </a:solidFill>
                <a:latin typeface="Arial" panose="020B0604020202020204" pitchFamily="34" charset="0"/>
                <a:ea typeface="Proxima Nova"/>
                <a:cs typeface="Arial" panose="020B0604020202020204" pitchFamily="34" charset="0"/>
                <a:sym typeface="Proxima Nova"/>
              </a:rPr>
              <a:t>https://ch.one-line.com/</a:t>
            </a:r>
            <a:r>
              <a:rPr lang="en-US" altLang="zh-CN" sz="1600" b="1" dirty="0">
                <a:solidFill>
                  <a:schemeClr val="dk1"/>
                </a:solidFill>
                <a:latin typeface="Arial" panose="020B0604020202020204" pitchFamily="34" charset="0"/>
                <a:ea typeface="Proxima Nova"/>
                <a:cs typeface="Arial" panose="020B0604020202020204" pitchFamily="34" charset="0"/>
                <a:sym typeface="Proxima Nova"/>
              </a:rPr>
              <a:t> or </a:t>
            </a:r>
            <a:r>
              <a:rPr lang="en-US" altLang="zh-CN" sz="1600" b="1" dirty="0">
                <a:solidFill>
                  <a:srgbClr val="BD0F72"/>
                </a:solidFill>
                <a:latin typeface="Arial" panose="020B0604020202020204" pitchFamily="34" charset="0"/>
                <a:ea typeface="Proxima Nova"/>
                <a:cs typeface="Arial" panose="020B0604020202020204" pitchFamily="34" charset="0"/>
                <a:sym typeface="Proxima Nova"/>
              </a:rPr>
              <a:t>https://one-line-services.com.cn/</a:t>
            </a:r>
            <a:endParaRPr lang="en-US" altLang="zh-CN" sz="1600" b="1" dirty="0">
              <a:solidFill>
                <a:schemeClr val="dk1"/>
              </a:solidFill>
              <a:latin typeface="Arial" panose="020B0604020202020204" pitchFamily="34" charset="0"/>
              <a:ea typeface="Proxima Nova"/>
              <a:cs typeface="Arial" panose="020B0604020202020204" pitchFamily="34" charset="0"/>
              <a:sym typeface="Proxima Nova"/>
            </a:endParaRPr>
          </a:p>
          <a:p>
            <a:pPr>
              <a:buSzPts val="1300"/>
            </a:pPr>
            <a:endParaRPr lang="en-US" altLang="zh-CN" sz="1600" b="1" dirty="0">
              <a:ea typeface="Proxima Nova"/>
              <a:cs typeface="Proxima Nova"/>
              <a:sym typeface="Proxima Nova"/>
            </a:endParaRPr>
          </a:p>
          <a:p>
            <a:pPr>
              <a:buSzPts val="1300"/>
            </a:pPr>
            <a:endParaRPr lang="en-US" altLang="zh-CN" sz="1600" b="1" dirty="0">
              <a:ea typeface="Proxima Nova"/>
              <a:cs typeface="Proxima Nova"/>
              <a:sym typeface="Proxima Nova"/>
            </a:endParaRPr>
          </a:p>
          <a:p>
            <a:pPr>
              <a:buClr>
                <a:srgbClr val="000000"/>
              </a:buClr>
              <a:buSzPts val="1300"/>
            </a:pPr>
            <a:endParaRPr sz="1600" b="1" dirty="0">
              <a:solidFill>
                <a:srgbClr val="000000"/>
              </a:solidFill>
              <a:ea typeface="Proxima Nova"/>
              <a:cs typeface="Proxima Nova"/>
              <a:sym typeface="Proxima Nova"/>
            </a:endParaRPr>
          </a:p>
        </p:txBody>
      </p:sp>
      <p:grpSp>
        <p:nvGrpSpPr>
          <p:cNvPr id="2" name="组合 1">
            <a:extLst>
              <a:ext uri="{FF2B5EF4-FFF2-40B4-BE49-F238E27FC236}">
                <a16:creationId xmlns:a16="http://schemas.microsoft.com/office/drawing/2014/main" id="{A164F894-54D9-4DE9-9A71-C69BA575BEF6}"/>
              </a:ext>
            </a:extLst>
          </p:cNvPr>
          <p:cNvGrpSpPr/>
          <p:nvPr/>
        </p:nvGrpSpPr>
        <p:grpSpPr>
          <a:xfrm>
            <a:off x="622853" y="3717155"/>
            <a:ext cx="8746434" cy="2781025"/>
            <a:chOff x="1164430" y="3176964"/>
            <a:chExt cx="6074028" cy="3033061"/>
          </a:xfrm>
        </p:grpSpPr>
        <p:sp>
          <p:nvSpPr>
            <p:cNvPr id="3" name="Google Shape;255;p52">
              <a:extLst>
                <a:ext uri="{FF2B5EF4-FFF2-40B4-BE49-F238E27FC236}">
                  <a16:creationId xmlns:a16="http://schemas.microsoft.com/office/drawing/2014/main" id="{F9634D2A-A018-4DA3-B8B1-A579964BD424}"/>
                </a:ext>
              </a:extLst>
            </p:cNvPr>
            <p:cNvSpPr/>
            <p:nvPr/>
          </p:nvSpPr>
          <p:spPr>
            <a:xfrm>
              <a:off x="4265366" y="3923406"/>
              <a:ext cx="299569" cy="98963"/>
            </a:xfrm>
            <a:prstGeom prst="rightArrow">
              <a:avLst>
                <a:gd name="adj1" fmla="val 50000"/>
                <a:gd name="adj2" fmla="val 50000"/>
              </a:avLst>
            </a:prstGeom>
            <a:noFill/>
            <a:ln w="19050" cap="flat" cmpd="sng">
              <a:solidFill>
                <a:srgbClr val="FF0000"/>
              </a:solidFill>
              <a:prstDash val="solid"/>
              <a:round/>
              <a:headEnd type="none" w="sm" len="sm"/>
              <a:tailEnd type="none" w="sm" len="sm"/>
            </a:ln>
          </p:spPr>
          <p:txBody>
            <a:bodyPr spcFirstLastPara="1" wrap="square" lIns="74283" tIns="74283" rIns="74283" bIns="74283" anchor="ctr" anchorCtr="0">
              <a:noAutofit/>
            </a:bodyPr>
            <a:lstStyle/>
            <a:p>
              <a:endParaRPr sz="2043"/>
            </a:p>
          </p:txBody>
        </p:sp>
        <p:pic>
          <p:nvPicPr>
            <p:cNvPr id="5" name="Google Shape;694;p77">
              <a:extLst>
                <a:ext uri="{FF2B5EF4-FFF2-40B4-BE49-F238E27FC236}">
                  <a16:creationId xmlns:a16="http://schemas.microsoft.com/office/drawing/2014/main" id="{471749A1-FB92-4D9D-84C8-5C1EF1FC88AD}"/>
                </a:ext>
              </a:extLst>
            </p:cNvPr>
            <p:cNvPicPr preferRelativeResize="0"/>
            <p:nvPr/>
          </p:nvPicPr>
          <p:blipFill>
            <a:blip r:embed="rId3">
              <a:alphaModFix/>
            </a:blip>
            <a:stretch>
              <a:fillRect/>
            </a:stretch>
          </p:blipFill>
          <p:spPr>
            <a:xfrm>
              <a:off x="4945407" y="4808572"/>
              <a:ext cx="2285458" cy="1401453"/>
            </a:xfrm>
            <a:prstGeom prst="rect">
              <a:avLst/>
            </a:prstGeom>
            <a:noFill/>
            <a:ln>
              <a:noFill/>
            </a:ln>
          </p:spPr>
        </p:pic>
        <p:pic>
          <p:nvPicPr>
            <p:cNvPr id="7" name="Google Shape;258;p52">
              <a:extLst>
                <a:ext uri="{FF2B5EF4-FFF2-40B4-BE49-F238E27FC236}">
                  <a16:creationId xmlns:a16="http://schemas.microsoft.com/office/drawing/2014/main" id="{4ACBBADA-E115-4AD9-8D60-3C815D9D9539}"/>
                </a:ext>
              </a:extLst>
            </p:cNvPr>
            <p:cNvPicPr preferRelativeResize="0"/>
            <p:nvPr/>
          </p:nvPicPr>
          <p:blipFill>
            <a:blip r:embed="rId4">
              <a:alphaModFix/>
            </a:blip>
            <a:stretch>
              <a:fillRect/>
            </a:stretch>
          </p:blipFill>
          <p:spPr>
            <a:xfrm>
              <a:off x="4953000" y="3176964"/>
              <a:ext cx="2285458" cy="1631608"/>
            </a:xfrm>
            <a:prstGeom prst="rect">
              <a:avLst/>
            </a:prstGeom>
            <a:noFill/>
            <a:ln>
              <a:noFill/>
            </a:ln>
          </p:spPr>
        </p:pic>
        <p:sp>
          <p:nvSpPr>
            <p:cNvPr id="9" name="Google Shape;255;p52">
              <a:extLst>
                <a:ext uri="{FF2B5EF4-FFF2-40B4-BE49-F238E27FC236}">
                  <a16:creationId xmlns:a16="http://schemas.microsoft.com/office/drawing/2014/main" id="{C566D329-AD9D-4D1A-BD6B-DB05A463B1FB}"/>
                </a:ext>
              </a:extLst>
            </p:cNvPr>
            <p:cNvSpPr/>
            <p:nvPr/>
          </p:nvSpPr>
          <p:spPr>
            <a:xfrm>
              <a:off x="4265366" y="5455958"/>
              <a:ext cx="299569" cy="98963"/>
            </a:xfrm>
            <a:prstGeom prst="rightArrow">
              <a:avLst>
                <a:gd name="adj1" fmla="val 50000"/>
                <a:gd name="adj2" fmla="val 50000"/>
              </a:avLst>
            </a:prstGeom>
            <a:noFill/>
            <a:ln w="19050" cap="flat" cmpd="sng">
              <a:solidFill>
                <a:srgbClr val="FF0000"/>
              </a:solidFill>
              <a:prstDash val="solid"/>
              <a:round/>
              <a:headEnd type="none" w="sm" len="sm"/>
              <a:tailEnd type="none" w="sm" len="sm"/>
            </a:ln>
          </p:spPr>
          <p:txBody>
            <a:bodyPr spcFirstLastPara="1" wrap="square" lIns="74283" tIns="74283" rIns="74283" bIns="74283" anchor="ctr" anchorCtr="0">
              <a:noAutofit/>
            </a:bodyPr>
            <a:lstStyle/>
            <a:p>
              <a:endParaRPr sz="2043"/>
            </a:p>
          </p:txBody>
        </p:sp>
        <p:pic>
          <p:nvPicPr>
            <p:cNvPr id="17" name="Google Shape;250;p52">
              <a:extLst>
                <a:ext uri="{FF2B5EF4-FFF2-40B4-BE49-F238E27FC236}">
                  <a16:creationId xmlns:a16="http://schemas.microsoft.com/office/drawing/2014/main" id="{F4EBAD3D-B073-4FA3-A297-9EC728CF5CCA}"/>
                </a:ext>
              </a:extLst>
            </p:cNvPr>
            <p:cNvPicPr preferRelativeResize="0"/>
            <p:nvPr/>
          </p:nvPicPr>
          <p:blipFill>
            <a:blip r:embed="rId5">
              <a:alphaModFix/>
            </a:blip>
            <a:stretch>
              <a:fillRect/>
            </a:stretch>
          </p:blipFill>
          <p:spPr>
            <a:xfrm>
              <a:off x="1178866" y="3261307"/>
              <a:ext cx="2359470" cy="1423161"/>
            </a:xfrm>
            <a:prstGeom prst="rect">
              <a:avLst/>
            </a:prstGeom>
            <a:noFill/>
            <a:ln>
              <a:noFill/>
            </a:ln>
          </p:spPr>
        </p:pic>
        <p:sp>
          <p:nvSpPr>
            <p:cNvPr id="18" name="Google Shape;256;p52">
              <a:extLst>
                <a:ext uri="{FF2B5EF4-FFF2-40B4-BE49-F238E27FC236}">
                  <a16:creationId xmlns:a16="http://schemas.microsoft.com/office/drawing/2014/main" id="{4FC86CEE-176E-419E-AE36-076AD47478E1}"/>
                </a:ext>
              </a:extLst>
            </p:cNvPr>
            <p:cNvSpPr/>
            <p:nvPr/>
          </p:nvSpPr>
          <p:spPr>
            <a:xfrm>
              <a:off x="2018529" y="4326856"/>
              <a:ext cx="651271" cy="132144"/>
            </a:xfrm>
            <a:prstGeom prst="rect">
              <a:avLst/>
            </a:prstGeom>
            <a:noFill/>
            <a:ln w="19050" cap="flat" cmpd="sng">
              <a:solidFill>
                <a:srgbClr val="FF0000"/>
              </a:solidFill>
              <a:prstDash val="solid"/>
              <a:round/>
              <a:headEnd type="none" w="sm" len="sm"/>
              <a:tailEnd type="none" w="sm" len="sm"/>
            </a:ln>
          </p:spPr>
          <p:txBody>
            <a:bodyPr spcFirstLastPara="1" wrap="square" lIns="74283" tIns="74283" rIns="74283" bIns="74283" anchor="ctr" anchorCtr="0">
              <a:noAutofit/>
            </a:bodyPr>
            <a:lstStyle/>
            <a:p>
              <a:endParaRPr sz="2043"/>
            </a:p>
          </p:txBody>
        </p:sp>
        <p:pic>
          <p:nvPicPr>
            <p:cNvPr id="19" name="Google Shape;692;p77">
              <a:extLst>
                <a:ext uri="{FF2B5EF4-FFF2-40B4-BE49-F238E27FC236}">
                  <a16:creationId xmlns:a16="http://schemas.microsoft.com/office/drawing/2014/main" id="{4103D43B-86D2-4047-BF1B-A9F744A44E2F}"/>
                </a:ext>
              </a:extLst>
            </p:cNvPr>
            <p:cNvPicPr preferRelativeResize="0"/>
            <p:nvPr/>
          </p:nvPicPr>
          <p:blipFill>
            <a:blip r:embed="rId6">
              <a:alphaModFix/>
            </a:blip>
            <a:stretch>
              <a:fillRect/>
            </a:stretch>
          </p:blipFill>
          <p:spPr>
            <a:xfrm>
              <a:off x="1164430" y="4816806"/>
              <a:ext cx="2359469" cy="1310208"/>
            </a:xfrm>
            <a:prstGeom prst="rect">
              <a:avLst/>
            </a:prstGeom>
            <a:noFill/>
            <a:ln>
              <a:noFill/>
            </a:ln>
          </p:spPr>
        </p:pic>
        <p:sp>
          <p:nvSpPr>
            <p:cNvPr id="20" name="Google Shape;257;p52">
              <a:extLst>
                <a:ext uri="{FF2B5EF4-FFF2-40B4-BE49-F238E27FC236}">
                  <a16:creationId xmlns:a16="http://schemas.microsoft.com/office/drawing/2014/main" id="{C78F97B6-E1D6-4ECE-85BE-448D51D5C17F}"/>
                </a:ext>
              </a:extLst>
            </p:cNvPr>
            <p:cNvSpPr/>
            <p:nvPr/>
          </p:nvSpPr>
          <p:spPr>
            <a:xfrm>
              <a:off x="2585937" y="3491234"/>
              <a:ext cx="372231" cy="132144"/>
            </a:xfrm>
            <a:prstGeom prst="rect">
              <a:avLst/>
            </a:prstGeom>
            <a:noFill/>
            <a:ln w="19050" cap="flat" cmpd="sng">
              <a:solidFill>
                <a:srgbClr val="FF0000"/>
              </a:solidFill>
              <a:prstDash val="solid"/>
              <a:round/>
              <a:headEnd type="none" w="sm" len="sm"/>
              <a:tailEnd type="none" w="sm" len="sm"/>
            </a:ln>
          </p:spPr>
          <p:txBody>
            <a:bodyPr spcFirstLastPara="1" wrap="square" lIns="74283" tIns="74283" rIns="74283" bIns="74283" anchor="ctr" anchorCtr="0">
              <a:noAutofit/>
            </a:bodyPr>
            <a:lstStyle/>
            <a:p>
              <a:endParaRPr sz="2043"/>
            </a:p>
          </p:txBody>
        </p:sp>
        <p:sp>
          <p:nvSpPr>
            <p:cNvPr id="21" name="Google Shape;693;p77">
              <a:extLst>
                <a:ext uri="{FF2B5EF4-FFF2-40B4-BE49-F238E27FC236}">
                  <a16:creationId xmlns:a16="http://schemas.microsoft.com/office/drawing/2014/main" id="{88F4C800-EF7E-4563-A104-0F559837C93F}"/>
                </a:ext>
              </a:extLst>
            </p:cNvPr>
            <p:cNvSpPr/>
            <p:nvPr/>
          </p:nvSpPr>
          <p:spPr>
            <a:xfrm>
              <a:off x="2023374" y="5798151"/>
              <a:ext cx="646425" cy="146738"/>
            </a:xfrm>
            <a:prstGeom prst="rect">
              <a:avLst/>
            </a:prstGeom>
            <a:noFill/>
            <a:ln w="19050" cap="flat" cmpd="sng">
              <a:solidFill>
                <a:srgbClr val="FF0000"/>
              </a:solidFill>
              <a:prstDash val="solid"/>
              <a:round/>
              <a:headEnd type="none" w="sm" len="sm"/>
              <a:tailEnd type="none" w="sm" len="sm"/>
            </a:ln>
          </p:spPr>
          <p:txBody>
            <a:bodyPr spcFirstLastPara="1" wrap="square" lIns="74283" tIns="74283" rIns="74283" bIns="74283" anchor="ctr" anchorCtr="0">
              <a:noAutofit/>
            </a:bodyPr>
            <a:lstStyle/>
            <a:p>
              <a:endParaRPr sz="2043"/>
            </a:p>
          </p:txBody>
        </p:sp>
        <p:sp>
          <p:nvSpPr>
            <p:cNvPr id="22" name="Google Shape;257;p52">
              <a:extLst>
                <a:ext uri="{FF2B5EF4-FFF2-40B4-BE49-F238E27FC236}">
                  <a16:creationId xmlns:a16="http://schemas.microsoft.com/office/drawing/2014/main" id="{4E79145B-39EB-48E0-A3A0-6704926C93A7}"/>
                </a:ext>
              </a:extLst>
            </p:cNvPr>
            <p:cNvSpPr/>
            <p:nvPr/>
          </p:nvSpPr>
          <p:spPr>
            <a:xfrm>
              <a:off x="2585937" y="5004563"/>
              <a:ext cx="372231" cy="146737"/>
            </a:xfrm>
            <a:prstGeom prst="rect">
              <a:avLst/>
            </a:prstGeom>
            <a:noFill/>
            <a:ln w="19050" cap="flat" cmpd="sng">
              <a:solidFill>
                <a:srgbClr val="FF0000"/>
              </a:solidFill>
              <a:prstDash val="solid"/>
              <a:round/>
              <a:headEnd type="none" w="sm" len="sm"/>
              <a:tailEnd type="none" w="sm" len="sm"/>
            </a:ln>
          </p:spPr>
          <p:txBody>
            <a:bodyPr spcFirstLastPara="1" wrap="square" lIns="74283" tIns="74283" rIns="74283" bIns="74283" anchor="ctr" anchorCtr="0">
              <a:noAutofit/>
            </a:bodyPr>
            <a:lstStyle/>
            <a:p>
              <a:endParaRPr sz="2043"/>
            </a:p>
          </p:txBody>
        </p:sp>
      </p:grpSp>
      <p:sp>
        <p:nvSpPr>
          <p:cNvPr id="23" name="Google Shape;216;p50">
            <a:extLst>
              <a:ext uri="{FF2B5EF4-FFF2-40B4-BE49-F238E27FC236}">
                <a16:creationId xmlns:a16="http://schemas.microsoft.com/office/drawing/2014/main" id="{CEF3696F-ADE8-4F7C-9E58-191429197100}"/>
              </a:ext>
            </a:extLst>
          </p:cNvPr>
          <p:cNvSpPr txBox="1"/>
          <p:nvPr/>
        </p:nvSpPr>
        <p:spPr>
          <a:xfrm>
            <a:off x="399627" y="128452"/>
            <a:ext cx="5480475" cy="950236"/>
          </a:xfrm>
          <a:prstGeom prst="rect">
            <a:avLst/>
          </a:prstGeom>
          <a:noFill/>
          <a:ln>
            <a:noFill/>
          </a:ln>
        </p:spPr>
        <p:txBody>
          <a:bodyPr spcFirstLastPara="1" wrap="square" lIns="74283" tIns="74283" rIns="74283" bIns="74283" anchor="t" anchorCtr="0">
            <a:spAutoFit/>
          </a:bodyPr>
          <a:lstStyle/>
          <a:p>
            <a:pPr>
              <a:buClr>
                <a:schemeClr val="dk1"/>
              </a:buClr>
              <a:buSzPts val="2200"/>
            </a:pPr>
            <a:r>
              <a:rPr lang="zh-CN" altLang="en-US" sz="2600" b="1" dirty="0">
                <a:solidFill>
                  <a:srgbClr val="BD0F72"/>
                </a:solidFill>
                <a:latin typeface="方正黑体" panose="03000509000000000000" pitchFamily="65" charset="-122"/>
                <a:ea typeface="方正黑体" panose="03000509000000000000" pitchFamily="65" charset="-122"/>
                <a:cs typeface="Proxima Nova"/>
                <a:sym typeface="Proxima Nova"/>
              </a:rPr>
              <a:t>人民币费用结算</a:t>
            </a:r>
            <a:endParaRPr lang="en-US" altLang="zh-CN" sz="2600" b="1" dirty="0">
              <a:solidFill>
                <a:srgbClr val="BD0F72"/>
              </a:solidFill>
              <a:latin typeface="方正黑体" panose="03000509000000000000" pitchFamily="65" charset="-122"/>
              <a:ea typeface="方正黑体" panose="03000509000000000000" pitchFamily="65" charset="-122"/>
              <a:cs typeface="Proxima Nova"/>
              <a:sym typeface="Proxima Nova"/>
            </a:endParaRPr>
          </a:p>
          <a:p>
            <a:pPr>
              <a:buClr>
                <a:schemeClr val="dk1"/>
              </a:buClr>
              <a:buSzPts val="2200"/>
            </a:pPr>
            <a:r>
              <a:rPr lang="en-US" sz="2600" b="1" dirty="0">
                <a:solidFill>
                  <a:srgbClr val="BD0F72"/>
                </a:solidFill>
                <a:latin typeface="Arial" panose="020B0604020202020204" pitchFamily="34" charset="0"/>
                <a:ea typeface="Proxima Nova"/>
                <a:cs typeface="Arial" panose="020B0604020202020204" pitchFamily="34" charset="0"/>
                <a:sym typeface="Proxima Nova"/>
              </a:rPr>
              <a:t>RMB </a:t>
            </a:r>
            <a:r>
              <a:rPr lang="en-US" altLang="zh-CN" sz="2600" b="1" dirty="0">
                <a:solidFill>
                  <a:srgbClr val="BD0F72"/>
                </a:solidFill>
                <a:latin typeface="Arial" panose="020B0604020202020204" pitchFamily="34" charset="0"/>
                <a:ea typeface="Proxima Nova"/>
                <a:cs typeface="Arial" panose="020B0604020202020204" pitchFamily="34" charset="0"/>
                <a:sym typeface="Proxima Nova"/>
              </a:rPr>
              <a:t>on-line payment</a:t>
            </a:r>
            <a:endParaRPr sz="2600" b="1" dirty="0">
              <a:solidFill>
                <a:srgbClr val="BD0F72"/>
              </a:solidFill>
              <a:latin typeface="Arial" panose="020B0604020202020204" pitchFamily="34" charset="0"/>
              <a:ea typeface="Proxima Nova"/>
              <a:cs typeface="Arial" panose="020B0604020202020204" pitchFamily="34" charset="0"/>
              <a:sym typeface="Proxima Nova"/>
            </a:endParaRPr>
          </a:p>
        </p:txBody>
      </p:sp>
    </p:spTree>
    <p:extLst>
      <p:ext uri="{BB962C8B-B14F-4D97-AF65-F5344CB8AC3E}">
        <p14:creationId xmlns:p14="http://schemas.microsoft.com/office/powerpoint/2010/main" val="29368040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7C154FBA-163F-4C8D-B42C-C4C992761639}"/>
              </a:ext>
            </a:extLst>
          </p:cNvPr>
          <p:cNvSpPr>
            <a:spLocks noGrp="1"/>
          </p:cNvSpPr>
          <p:nvPr>
            <p:ph type="sldNum" sz="quarter" idx="12"/>
          </p:nvPr>
        </p:nvSpPr>
        <p:spPr/>
        <p:txBody>
          <a:bodyPr/>
          <a:lstStyle/>
          <a:p>
            <a:pPr defTabSz="518876"/>
            <a:fld id="{2D3281FA-4AB9-2D49-806F-9BDE89B0B3EB}" type="slidenum">
              <a:rPr lang="en-US"/>
              <a:pPr defTabSz="518876"/>
              <a:t>29</a:t>
            </a:fld>
            <a:endParaRPr lang="en-US"/>
          </a:p>
        </p:txBody>
      </p:sp>
      <p:sp>
        <p:nvSpPr>
          <p:cNvPr id="3" name="Google Shape;290;p54">
            <a:extLst>
              <a:ext uri="{FF2B5EF4-FFF2-40B4-BE49-F238E27FC236}">
                <a16:creationId xmlns:a16="http://schemas.microsoft.com/office/drawing/2014/main" id="{DA289D47-F1AD-42F0-AA86-C65BAB87BFD4}"/>
              </a:ext>
            </a:extLst>
          </p:cNvPr>
          <p:cNvSpPr txBox="1"/>
          <p:nvPr/>
        </p:nvSpPr>
        <p:spPr>
          <a:xfrm>
            <a:off x="160935" y="917565"/>
            <a:ext cx="8240943" cy="750181"/>
          </a:xfrm>
          <a:prstGeom prst="rect">
            <a:avLst/>
          </a:prstGeom>
          <a:noFill/>
          <a:ln>
            <a:noFill/>
          </a:ln>
        </p:spPr>
        <p:txBody>
          <a:bodyPr spcFirstLastPara="1" wrap="square" lIns="74283" tIns="74283" rIns="74283" bIns="74283" anchor="t" anchorCtr="0">
            <a:spAutoFit/>
          </a:bodyPr>
          <a:lstStyle>
            <a:defPPr>
              <a:defRPr lang="zh-CN"/>
            </a:defPPr>
            <a:lvl1pPr>
              <a:buClr>
                <a:schemeClr val="dk1"/>
              </a:buClr>
              <a:buSzPts val="2200"/>
              <a:defRPr sz="2400" b="1" i="0" u="none" strike="noStrike" cap="none">
                <a:solidFill>
                  <a:srgbClr val="BD0F72"/>
                </a:solidFill>
                <a:latin typeface="+mj-lt"/>
                <a:ea typeface="Proxima Nova"/>
                <a:cs typeface="Proxima Nova"/>
              </a:defRPr>
            </a:lvl1pPr>
          </a:lstStyle>
          <a:p>
            <a:r>
              <a:rPr lang="en" sz="1950" dirty="0">
                <a:latin typeface="方正黑体" panose="03000509000000000000" pitchFamily="65" charset="-122"/>
                <a:ea typeface="方正黑体" panose="03000509000000000000" pitchFamily="65" charset="-122"/>
                <a:sym typeface="Proxima Nova"/>
              </a:rPr>
              <a:t>访问电子支付门户</a:t>
            </a:r>
            <a:r>
              <a:rPr lang="en-US" sz="1950" dirty="0">
                <a:sym typeface="Proxima Nova"/>
              </a:rPr>
              <a:t>/</a:t>
            </a:r>
            <a:r>
              <a:rPr lang="en-US" altLang="zh-CN" sz="1950" dirty="0">
                <a:latin typeface="Arial" panose="020B0604020202020204" pitchFamily="34" charset="0"/>
                <a:cs typeface="Arial" panose="020B0604020202020204" pitchFamily="34" charset="0"/>
                <a:sym typeface="Proxima Nova"/>
              </a:rPr>
              <a:t>How to Create a PO</a:t>
            </a:r>
          </a:p>
          <a:p>
            <a:endParaRPr lang="zh-CN" altLang="en-US" sz="1950" dirty="0">
              <a:sym typeface="Proxima Nova"/>
            </a:endParaRPr>
          </a:p>
        </p:txBody>
      </p:sp>
      <p:sp>
        <p:nvSpPr>
          <p:cNvPr id="5" name="Google Shape;281;p54">
            <a:extLst>
              <a:ext uri="{FF2B5EF4-FFF2-40B4-BE49-F238E27FC236}">
                <a16:creationId xmlns:a16="http://schemas.microsoft.com/office/drawing/2014/main" id="{F6167E79-2D86-459E-84D2-2DEC04F11565}"/>
              </a:ext>
            </a:extLst>
          </p:cNvPr>
          <p:cNvSpPr txBox="1"/>
          <p:nvPr/>
        </p:nvSpPr>
        <p:spPr>
          <a:xfrm>
            <a:off x="315981" y="1263790"/>
            <a:ext cx="9252506" cy="1781233"/>
          </a:xfrm>
          <a:prstGeom prst="rect">
            <a:avLst/>
          </a:prstGeom>
          <a:noFill/>
          <a:ln>
            <a:noFill/>
          </a:ln>
        </p:spPr>
        <p:txBody>
          <a:bodyPr spcFirstLastPara="1" wrap="square" lIns="74283" tIns="74283" rIns="74283" bIns="74283" anchor="t" anchorCtr="0">
            <a:spAutoFit/>
          </a:bodyPr>
          <a:lstStyle/>
          <a:p>
            <a:pPr marR="2572">
              <a:lnSpc>
                <a:spcPct val="120000"/>
              </a:lnSpc>
              <a:spcBef>
                <a:spcPts val="406"/>
              </a:spcBef>
              <a:buClr>
                <a:srgbClr val="000000"/>
              </a:buClr>
              <a:buSzPts val="1300"/>
            </a:pPr>
            <a:r>
              <a:rPr lang="en" sz="1600" b="1" dirty="0">
                <a:solidFill>
                  <a:srgbClr val="000000"/>
                </a:solidFill>
                <a:latin typeface="方正黑体" panose="03000509000000000000" pitchFamily="65" charset="-122"/>
                <a:ea typeface="方正黑体" panose="03000509000000000000" pitchFamily="65" charset="-122"/>
                <a:cs typeface="Proxima Nova"/>
                <a:sym typeface="Proxima Nova"/>
              </a:rPr>
              <a:t>为了创建一个新的 “采购订单”，点击 “创建付款订单” 按钮，这将打开一个新的采购订单创建页面。</a:t>
            </a:r>
          </a:p>
          <a:p>
            <a:pPr marR="2572">
              <a:lnSpc>
                <a:spcPct val="120000"/>
              </a:lnSpc>
              <a:spcBef>
                <a:spcPts val="406"/>
              </a:spcBef>
              <a:buSzPts val="1300"/>
            </a:pPr>
            <a:r>
              <a:rPr lang="en-US" altLang="zh-CN" sz="1600" b="1" dirty="0">
                <a:solidFill>
                  <a:schemeClr val="dk1"/>
                </a:solidFill>
                <a:latin typeface="Arial" panose="020B0604020202020204" pitchFamily="34" charset="0"/>
                <a:ea typeface="Proxima Nova"/>
                <a:cs typeface="Arial" panose="020B0604020202020204" pitchFamily="34" charset="0"/>
                <a:sym typeface="Proxima Nova"/>
              </a:rPr>
              <a:t>To create a new “Purchase Order”, click on the </a:t>
            </a:r>
            <a:r>
              <a:rPr lang="en-US" altLang="zh-CN" sz="1600" b="1" dirty="0">
                <a:solidFill>
                  <a:srgbClr val="BD0F72"/>
                </a:solidFill>
                <a:latin typeface="Arial" panose="020B0604020202020204" pitchFamily="34" charset="0"/>
                <a:ea typeface="Proxima Nova"/>
                <a:cs typeface="Arial" panose="020B0604020202020204" pitchFamily="34" charset="0"/>
                <a:sym typeface="Proxima Nova"/>
              </a:rPr>
              <a:t>"Create PO"</a:t>
            </a:r>
            <a:r>
              <a:rPr lang="en-US" altLang="zh-CN" sz="1600" b="1" dirty="0">
                <a:solidFill>
                  <a:schemeClr val="dk1"/>
                </a:solidFill>
                <a:latin typeface="Arial" panose="020B0604020202020204" pitchFamily="34" charset="0"/>
                <a:ea typeface="Proxima Nova"/>
                <a:cs typeface="Arial" panose="020B0604020202020204" pitchFamily="34" charset="0"/>
                <a:sym typeface="Proxima Nova"/>
              </a:rPr>
              <a:t> button, which opens a new page for PO creation.</a:t>
            </a:r>
          </a:p>
          <a:p>
            <a:pPr marR="2572">
              <a:lnSpc>
                <a:spcPct val="120000"/>
              </a:lnSpc>
              <a:spcBef>
                <a:spcPts val="406"/>
              </a:spcBef>
              <a:buClr>
                <a:srgbClr val="000000"/>
              </a:buClr>
              <a:buSzPts val="1300"/>
            </a:pPr>
            <a:endParaRPr sz="1600" b="1" dirty="0">
              <a:solidFill>
                <a:srgbClr val="000000"/>
              </a:solidFill>
              <a:ea typeface="Proxima Nova"/>
              <a:cs typeface="Proxima Nova"/>
              <a:sym typeface="Proxima Nova"/>
            </a:endParaRPr>
          </a:p>
        </p:txBody>
      </p:sp>
      <p:grpSp>
        <p:nvGrpSpPr>
          <p:cNvPr id="2" name="组合 1">
            <a:extLst>
              <a:ext uri="{FF2B5EF4-FFF2-40B4-BE49-F238E27FC236}">
                <a16:creationId xmlns:a16="http://schemas.microsoft.com/office/drawing/2014/main" id="{B3D04030-1AD8-4282-ABCC-11BAB656D6E6}"/>
              </a:ext>
            </a:extLst>
          </p:cNvPr>
          <p:cNvGrpSpPr/>
          <p:nvPr/>
        </p:nvGrpSpPr>
        <p:grpSpPr>
          <a:xfrm>
            <a:off x="443566" y="2570922"/>
            <a:ext cx="9018867" cy="3866207"/>
            <a:chOff x="363672" y="2443142"/>
            <a:chExt cx="6329695" cy="3329023"/>
          </a:xfrm>
        </p:grpSpPr>
        <p:pic>
          <p:nvPicPr>
            <p:cNvPr id="6" name="Google Shape;282;p54">
              <a:extLst>
                <a:ext uri="{FF2B5EF4-FFF2-40B4-BE49-F238E27FC236}">
                  <a16:creationId xmlns:a16="http://schemas.microsoft.com/office/drawing/2014/main" id="{6BDA887C-1364-47C5-83C9-EC06529EF73C}"/>
                </a:ext>
              </a:extLst>
            </p:cNvPr>
            <p:cNvPicPr preferRelativeResize="0"/>
            <p:nvPr/>
          </p:nvPicPr>
          <p:blipFill>
            <a:blip r:embed="rId2">
              <a:alphaModFix/>
            </a:blip>
            <a:stretch>
              <a:fillRect/>
            </a:stretch>
          </p:blipFill>
          <p:spPr>
            <a:xfrm>
              <a:off x="398057" y="2443143"/>
              <a:ext cx="2619497" cy="1505808"/>
            </a:xfrm>
            <a:prstGeom prst="rect">
              <a:avLst/>
            </a:prstGeom>
            <a:noFill/>
            <a:ln>
              <a:noFill/>
            </a:ln>
          </p:spPr>
        </p:pic>
        <p:sp>
          <p:nvSpPr>
            <p:cNvPr id="7" name="Google Shape;288;p54">
              <a:extLst>
                <a:ext uri="{FF2B5EF4-FFF2-40B4-BE49-F238E27FC236}">
                  <a16:creationId xmlns:a16="http://schemas.microsoft.com/office/drawing/2014/main" id="{0886C8D0-E254-410A-8219-AA4D6927E154}"/>
                </a:ext>
              </a:extLst>
            </p:cNvPr>
            <p:cNvSpPr/>
            <p:nvPr/>
          </p:nvSpPr>
          <p:spPr>
            <a:xfrm>
              <a:off x="3322634" y="3296822"/>
              <a:ext cx="195791" cy="78749"/>
            </a:xfrm>
            <a:prstGeom prst="rightArrow">
              <a:avLst>
                <a:gd name="adj1" fmla="val 50000"/>
                <a:gd name="adj2" fmla="val 50000"/>
              </a:avLst>
            </a:prstGeom>
            <a:noFill/>
            <a:ln w="19050" cap="flat" cmpd="sng">
              <a:solidFill>
                <a:srgbClr val="FF0000"/>
              </a:solidFill>
              <a:prstDash val="solid"/>
              <a:round/>
              <a:headEnd type="none" w="sm" len="sm"/>
              <a:tailEnd type="none" w="sm" len="sm"/>
            </a:ln>
          </p:spPr>
          <p:txBody>
            <a:bodyPr spcFirstLastPara="1" wrap="square" lIns="74283" tIns="74283" rIns="74283" bIns="74283" anchor="ctr" anchorCtr="0">
              <a:noAutofit/>
            </a:bodyPr>
            <a:lstStyle/>
            <a:p>
              <a:endParaRPr sz="2043"/>
            </a:p>
          </p:txBody>
        </p:sp>
        <p:pic>
          <p:nvPicPr>
            <p:cNvPr id="8" name="Google Shape;291;p54">
              <a:extLst>
                <a:ext uri="{FF2B5EF4-FFF2-40B4-BE49-F238E27FC236}">
                  <a16:creationId xmlns:a16="http://schemas.microsoft.com/office/drawing/2014/main" id="{89996ADF-E24D-48CC-B1F3-B97C117F53FB}"/>
                </a:ext>
              </a:extLst>
            </p:cNvPr>
            <p:cNvPicPr preferRelativeResize="0"/>
            <p:nvPr/>
          </p:nvPicPr>
          <p:blipFill>
            <a:blip r:embed="rId3">
              <a:alphaModFix/>
            </a:blip>
            <a:stretch>
              <a:fillRect/>
            </a:stretch>
          </p:blipFill>
          <p:spPr>
            <a:xfrm>
              <a:off x="3823504" y="2443142"/>
              <a:ext cx="2869863" cy="1598890"/>
            </a:xfrm>
            <a:prstGeom prst="rect">
              <a:avLst/>
            </a:prstGeom>
            <a:noFill/>
            <a:ln>
              <a:noFill/>
            </a:ln>
          </p:spPr>
        </p:pic>
        <p:pic>
          <p:nvPicPr>
            <p:cNvPr id="9" name="Google Shape;724;p79">
              <a:extLst>
                <a:ext uri="{FF2B5EF4-FFF2-40B4-BE49-F238E27FC236}">
                  <a16:creationId xmlns:a16="http://schemas.microsoft.com/office/drawing/2014/main" id="{08321A17-FF13-4442-B559-5F195CC54012}"/>
                </a:ext>
              </a:extLst>
            </p:cNvPr>
            <p:cNvPicPr preferRelativeResize="0"/>
            <p:nvPr/>
          </p:nvPicPr>
          <p:blipFill>
            <a:blip r:embed="rId4">
              <a:alphaModFix/>
            </a:blip>
            <a:stretch>
              <a:fillRect/>
            </a:stretch>
          </p:blipFill>
          <p:spPr>
            <a:xfrm>
              <a:off x="3823504" y="4173275"/>
              <a:ext cx="2869863" cy="1598890"/>
            </a:xfrm>
            <a:prstGeom prst="rect">
              <a:avLst/>
            </a:prstGeom>
            <a:noFill/>
            <a:ln>
              <a:noFill/>
            </a:ln>
          </p:spPr>
        </p:pic>
        <p:grpSp>
          <p:nvGrpSpPr>
            <p:cNvPr id="11" name="Google Shape;726;p79">
              <a:extLst>
                <a:ext uri="{FF2B5EF4-FFF2-40B4-BE49-F238E27FC236}">
                  <a16:creationId xmlns:a16="http://schemas.microsoft.com/office/drawing/2014/main" id="{D4999F7B-438F-4B60-AFD2-6C4D70C7B25F}"/>
                </a:ext>
              </a:extLst>
            </p:cNvPr>
            <p:cNvGrpSpPr/>
            <p:nvPr/>
          </p:nvGrpSpPr>
          <p:grpSpPr>
            <a:xfrm>
              <a:off x="363672" y="4136283"/>
              <a:ext cx="2653882" cy="1598890"/>
              <a:chOff x="419775" y="1806725"/>
              <a:chExt cx="4040873" cy="2265099"/>
            </a:xfrm>
          </p:grpSpPr>
          <p:pic>
            <p:nvPicPr>
              <p:cNvPr id="12" name="Google Shape;727;p79">
                <a:extLst>
                  <a:ext uri="{FF2B5EF4-FFF2-40B4-BE49-F238E27FC236}">
                    <a16:creationId xmlns:a16="http://schemas.microsoft.com/office/drawing/2014/main" id="{F86224C6-BA08-4D1C-BEFD-5C313E2EFF36}"/>
                  </a:ext>
                </a:extLst>
              </p:cNvPr>
              <p:cNvPicPr preferRelativeResize="0"/>
              <p:nvPr/>
            </p:nvPicPr>
            <p:blipFill>
              <a:blip r:embed="rId5">
                <a:alphaModFix/>
              </a:blip>
              <a:stretch>
                <a:fillRect/>
              </a:stretch>
            </p:blipFill>
            <p:spPr>
              <a:xfrm>
                <a:off x="419775" y="1806725"/>
                <a:ext cx="4040873" cy="2265099"/>
              </a:xfrm>
              <a:prstGeom prst="rect">
                <a:avLst/>
              </a:prstGeom>
              <a:noFill/>
              <a:ln>
                <a:noFill/>
              </a:ln>
            </p:spPr>
          </p:pic>
          <p:sp>
            <p:nvSpPr>
              <p:cNvPr id="13" name="Google Shape;728;p79">
                <a:extLst>
                  <a:ext uri="{FF2B5EF4-FFF2-40B4-BE49-F238E27FC236}">
                    <a16:creationId xmlns:a16="http://schemas.microsoft.com/office/drawing/2014/main" id="{77CF96B3-1676-4512-8D20-63F34C7D9C85}"/>
                  </a:ext>
                </a:extLst>
              </p:cNvPr>
              <p:cNvSpPr/>
              <p:nvPr/>
            </p:nvSpPr>
            <p:spPr>
              <a:xfrm>
                <a:off x="1785237" y="3023330"/>
                <a:ext cx="669600" cy="182700"/>
              </a:xfrm>
              <a:prstGeom prst="rect">
                <a:avLst/>
              </a:prstGeom>
              <a:noFill/>
              <a:ln w="19050" cap="flat" cmpd="sng">
                <a:solidFill>
                  <a:srgbClr val="FF0000"/>
                </a:solidFill>
                <a:prstDash val="solid"/>
                <a:round/>
                <a:headEnd type="none" w="sm" len="sm"/>
                <a:tailEnd type="none" w="sm" len="sm"/>
              </a:ln>
            </p:spPr>
            <p:txBody>
              <a:bodyPr spcFirstLastPara="1" wrap="square" lIns="74283" tIns="74283" rIns="74283" bIns="74283" anchor="ctr" anchorCtr="0">
                <a:noAutofit/>
              </a:bodyPr>
              <a:lstStyle/>
              <a:p>
                <a:endParaRPr sz="2043"/>
              </a:p>
            </p:txBody>
          </p:sp>
        </p:grpSp>
        <p:sp>
          <p:nvSpPr>
            <p:cNvPr id="14" name="Google Shape;288;p54">
              <a:extLst>
                <a:ext uri="{FF2B5EF4-FFF2-40B4-BE49-F238E27FC236}">
                  <a16:creationId xmlns:a16="http://schemas.microsoft.com/office/drawing/2014/main" id="{89F8F66F-2B67-44AF-BC35-826619637F8C}"/>
                </a:ext>
              </a:extLst>
            </p:cNvPr>
            <p:cNvSpPr/>
            <p:nvPr/>
          </p:nvSpPr>
          <p:spPr>
            <a:xfrm>
              <a:off x="3322634" y="5122838"/>
              <a:ext cx="195791" cy="78749"/>
            </a:xfrm>
            <a:prstGeom prst="rightArrow">
              <a:avLst>
                <a:gd name="adj1" fmla="val 50000"/>
                <a:gd name="adj2" fmla="val 50000"/>
              </a:avLst>
            </a:prstGeom>
            <a:noFill/>
            <a:ln w="19050" cap="flat" cmpd="sng">
              <a:solidFill>
                <a:srgbClr val="FF0000"/>
              </a:solidFill>
              <a:prstDash val="solid"/>
              <a:round/>
              <a:headEnd type="none" w="sm" len="sm"/>
              <a:tailEnd type="none" w="sm" len="sm"/>
            </a:ln>
          </p:spPr>
          <p:txBody>
            <a:bodyPr spcFirstLastPara="1" wrap="square" lIns="74283" tIns="74283" rIns="74283" bIns="74283" anchor="ctr" anchorCtr="0">
              <a:noAutofit/>
            </a:bodyPr>
            <a:lstStyle/>
            <a:p>
              <a:endParaRPr sz="2043"/>
            </a:p>
          </p:txBody>
        </p:sp>
      </p:grpSp>
      <p:sp>
        <p:nvSpPr>
          <p:cNvPr id="15" name="Google Shape;216;p50">
            <a:extLst>
              <a:ext uri="{FF2B5EF4-FFF2-40B4-BE49-F238E27FC236}">
                <a16:creationId xmlns:a16="http://schemas.microsoft.com/office/drawing/2014/main" id="{9F4AB283-4C1E-4335-AED8-8F0037315A97}"/>
              </a:ext>
            </a:extLst>
          </p:cNvPr>
          <p:cNvSpPr txBox="1"/>
          <p:nvPr/>
        </p:nvSpPr>
        <p:spPr>
          <a:xfrm>
            <a:off x="399627" y="115200"/>
            <a:ext cx="5480475" cy="950236"/>
          </a:xfrm>
          <a:prstGeom prst="rect">
            <a:avLst/>
          </a:prstGeom>
          <a:noFill/>
          <a:ln>
            <a:noFill/>
          </a:ln>
        </p:spPr>
        <p:txBody>
          <a:bodyPr spcFirstLastPara="1" wrap="square" lIns="74283" tIns="74283" rIns="74283" bIns="74283" anchor="t" anchorCtr="0">
            <a:spAutoFit/>
          </a:bodyPr>
          <a:lstStyle/>
          <a:p>
            <a:pPr>
              <a:buClr>
                <a:schemeClr val="dk1"/>
              </a:buClr>
              <a:buSzPts val="2200"/>
            </a:pPr>
            <a:r>
              <a:rPr lang="zh-CN" altLang="en-US" sz="2600" b="1" dirty="0">
                <a:solidFill>
                  <a:srgbClr val="BD0F72"/>
                </a:solidFill>
                <a:latin typeface="方正黑体" panose="03000509000000000000" pitchFamily="65" charset="-122"/>
                <a:ea typeface="方正黑体" panose="03000509000000000000" pitchFamily="65" charset="-122"/>
                <a:cs typeface="Proxima Nova"/>
                <a:sym typeface="Proxima Nova"/>
              </a:rPr>
              <a:t>人民币费用结算</a:t>
            </a:r>
            <a:endParaRPr lang="en-US" altLang="zh-CN" sz="2600" b="1" dirty="0">
              <a:solidFill>
                <a:srgbClr val="BD0F72"/>
              </a:solidFill>
              <a:latin typeface="方正黑体" panose="03000509000000000000" pitchFamily="65" charset="-122"/>
              <a:ea typeface="方正黑体" panose="03000509000000000000" pitchFamily="65" charset="-122"/>
              <a:cs typeface="Proxima Nova"/>
              <a:sym typeface="Proxima Nova"/>
            </a:endParaRPr>
          </a:p>
          <a:p>
            <a:pPr>
              <a:buClr>
                <a:schemeClr val="dk1"/>
              </a:buClr>
              <a:buSzPts val="2200"/>
            </a:pPr>
            <a:r>
              <a:rPr lang="en-US" sz="2600" b="1" dirty="0">
                <a:solidFill>
                  <a:srgbClr val="BD0F72"/>
                </a:solidFill>
                <a:latin typeface="Arial" panose="020B0604020202020204" pitchFamily="34" charset="0"/>
                <a:ea typeface="Proxima Nova"/>
                <a:cs typeface="Arial" panose="020B0604020202020204" pitchFamily="34" charset="0"/>
                <a:sym typeface="Proxima Nova"/>
              </a:rPr>
              <a:t>RMB </a:t>
            </a:r>
            <a:r>
              <a:rPr lang="en-US" altLang="zh-CN" sz="2600" b="1" dirty="0">
                <a:solidFill>
                  <a:srgbClr val="BD0F72"/>
                </a:solidFill>
                <a:latin typeface="Arial" panose="020B0604020202020204" pitchFamily="34" charset="0"/>
                <a:ea typeface="Proxima Nova"/>
                <a:cs typeface="Arial" panose="020B0604020202020204" pitchFamily="34" charset="0"/>
                <a:sym typeface="Proxima Nova"/>
              </a:rPr>
              <a:t>on-line payment</a:t>
            </a:r>
            <a:endParaRPr sz="2600" b="1" dirty="0">
              <a:solidFill>
                <a:srgbClr val="BD0F72"/>
              </a:solidFill>
              <a:latin typeface="Arial" panose="020B0604020202020204" pitchFamily="34" charset="0"/>
              <a:ea typeface="Proxima Nova"/>
              <a:cs typeface="Arial" panose="020B0604020202020204" pitchFamily="34" charset="0"/>
              <a:sym typeface="Proxima Nova"/>
            </a:endParaRPr>
          </a:p>
        </p:txBody>
      </p:sp>
    </p:spTree>
    <p:extLst>
      <p:ext uri="{BB962C8B-B14F-4D97-AF65-F5344CB8AC3E}">
        <p14:creationId xmlns:p14="http://schemas.microsoft.com/office/powerpoint/2010/main" val="1758889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BC2BAC1A-D491-4CD6-8D77-FC1460E2B145}"/>
              </a:ext>
            </a:extLst>
          </p:cNvPr>
          <p:cNvSpPr>
            <a:spLocks noGrp="1"/>
          </p:cNvSpPr>
          <p:nvPr>
            <p:ph type="sldNum" idx="12"/>
          </p:nvPr>
        </p:nvSpPr>
        <p:spPr/>
        <p:txBody>
          <a:bodyPr/>
          <a:lstStyle/>
          <a:p>
            <a:fld id="{2D3281FA-4AB9-2D49-806F-9BDE89B0B3EB}" type="slidenum">
              <a:rPr lang="en-US" smtClean="0"/>
              <a:t>3</a:t>
            </a:fld>
            <a:endParaRPr lang="en-US"/>
          </a:p>
        </p:txBody>
      </p:sp>
      <p:sp>
        <p:nvSpPr>
          <p:cNvPr id="6" name="Google Shape;218;p50">
            <a:hlinkClick r:id="rId2" action="ppaction://hlinksldjump"/>
            <a:extLst>
              <a:ext uri="{FF2B5EF4-FFF2-40B4-BE49-F238E27FC236}">
                <a16:creationId xmlns:a16="http://schemas.microsoft.com/office/drawing/2014/main" id="{4A3A437C-65D9-4B44-98E3-63699AFF46D9}"/>
              </a:ext>
            </a:extLst>
          </p:cNvPr>
          <p:cNvSpPr/>
          <p:nvPr/>
        </p:nvSpPr>
        <p:spPr>
          <a:xfrm>
            <a:off x="1616765" y="1546859"/>
            <a:ext cx="6732105" cy="4496131"/>
          </a:xfrm>
          <a:prstGeom prst="roundRect">
            <a:avLst>
              <a:gd name="adj" fmla="val 16667"/>
            </a:avLst>
          </a:prstGeom>
          <a:solidFill>
            <a:srgbClr val="BD0F72"/>
          </a:solidFill>
          <a:ln w="9525" cap="flat" cmpd="sng">
            <a:solidFill>
              <a:srgbClr val="BD0F72"/>
            </a:solidFill>
            <a:prstDash val="solid"/>
            <a:round/>
            <a:headEnd type="none" w="sm" len="sm"/>
            <a:tailEnd type="none" w="sm" len="sm"/>
          </a:ln>
        </p:spPr>
        <p:txBody>
          <a:bodyPr spcFirstLastPara="1" wrap="square" lIns="99044" tIns="99044" rIns="99044" bIns="99044" anchor="ctr" anchorCtr="0">
            <a:noAutofit/>
          </a:bodyPr>
          <a:lstStyle/>
          <a:p>
            <a:pPr>
              <a:buClr>
                <a:srgbClr val="000000"/>
              </a:buClr>
              <a:buSzPts val="1400"/>
            </a:pPr>
            <a:r>
              <a:rPr lang="en-US" altLang="zh-CN" sz="280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Proxima Nova"/>
              </a:rPr>
              <a:t>-ONE e-COMM</a:t>
            </a:r>
            <a:r>
              <a:rPr lang="zh-CN" altLang="en-US" sz="280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Proxima Nova"/>
              </a:rPr>
              <a:t>开户</a:t>
            </a:r>
          </a:p>
          <a:p>
            <a:pPr marL="309553" indent="-309553">
              <a:buClr>
                <a:srgbClr val="000000"/>
              </a:buClr>
              <a:buSzPts val="1400"/>
              <a:buFont typeface="Arial" panose="020B0604020202020204" pitchFamily="34" charset="0"/>
              <a:buChar char="•"/>
            </a:pPr>
            <a:endParaRPr lang="zh-CN" altLang="en-US" sz="280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Proxima Nova"/>
            </a:endParaRPr>
          </a:p>
          <a:p>
            <a:pPr marL="309553" indent="-309553">
              <a:buClr>
                <a:srgbClr val="000000"/>
              </a:buClr>
              <a:buSzPts val="1400"/>
              <a:buFont typeface="Wingdings" panose="05000000000000000000" pitchFamily="2" charset="2"/>
              <a:buChar char="l"/>
            </a:pPr>
            <a:r>
              <a:rPr lang="en-US" altLang="zh-CN" sz="280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Proxima Nova"/>
              </a:rPr>
              <a:t>Registration to ONE e-Commerce</a:t>
            </a:r>
          </a:p>
          <a:p>
            <a:pPr marL="0" marR="0" lvl="0" indent="0" algn="l" defTabSz="638617" rtl="0" eaLnBrk="1" fontAlgn="auto" latinLnBrk="0" hangingPunct="1">
              <a:lnSpc>
                <a:spcPct val="100000"/>
              </a:lnSpc>
              <a:spcBef>
                <a:spcPts val="0"/>
              </a:spcBef>
              <a:spcAft>
                <a:spcPts val="0"/>
              </a:spcAft>
              <a:buClr>
                <a:srgbClr val="000000"/>
              </a:buClr>
              <a:buSzPts val="1400"/>
              <a:buFontTx/>
              <a:buNone/>
              <a:tabLst/>
              <a:defRPr/>
            </a:pPr>
            <a:r>
              <a:rPr kumimoji="0" lang="en-US" altLang="zh-CN" sz="2800" b="1" i="0" u="none" strike="noStrike" kern="1200" cap="none" spc="0" normalizeH="0" baseline="0" noProof="0" dirty="0">
                <a:ln>
                  <a:noFill/>
                </a:ln>
                <a:solidFill>
                  <a:srgbClr val="FFFFFF"/>
                </a:solidFill>
                <a:effectLst/>
                <a:uLnTx/>
                <a:uFillTx/>
                <a:latin typeface="Century Gothic"/>
                <a:ea typeface="微软雅黑" panose="020B0503020204020204" pitchFamily="34" charset="-122"/>
                <a:cs typeface="Proxima Nova"/>
                <a:sym typeface="Proxima Nova"/>
              </a:rPr>
              <a:t> </a:t>
            </a:r>
          </a:p>
          <a:p>
            <a:pPr marL="0" marR="0" lvl="0" indent="0" algn="l" defTabSz="638617" rtl="0" eaLnBrk="1" fontAlgn="auto" latinLnBrk="0" hangingPunct="1">
              <a:lnSpc>
                <a:spcPct val="100000"/>
              </a:lnSpc>
              <a:spcBef>
                <a:spcPts val="0"/>
              </a:spcBef>
              <a:spcAft>
                <a:spcPts val="0"/>
              </a:spcAft>
              <a:buClr>
                <a:srgbClr val="000000"/>
              </a:buClr>
              <a:buSzPts val="1400"/>
              <a:buFontTx/>
              <a:buNone/>
              <a:tabLst/>
              <a:defRPr/>
            </a:pPr>
            <a:endParaRPr kumimoji="0" sz="2800" b="1" i="0" u="none" strike="noStrike" kern="1200" cap="none" spc="0" normalizeH="0" baseline="0" noProof="0" dirty="0">
              <a:ln>
                <a:noFill/>
              </a:ln>
              <a:solidFill>
                <a:srgbClr val="FFFFFF"/>
              </a:solidFill>
              <a:effectLst/>
              <a:uLnTx/>
              <a:uFillTx/>
              <a:latin typeface="Century Gothic"/>
              <a:ea typeface="微软雅黑" panose="020B0503020204020204" pitchFamily="34" charset="-122"/>
              <a:cs typeface="Proxima Nova"/>
              <a:sym typeface="Proxima Nova"/>
            </a:endParaRPr>
          </a:p>
        </p:txBody>
      </p:sp>
    </p:spTree>
    <p:extLst>
      <p:ext uri="{BB962C8B-B14F-4D97-AF65-F5344CB8AC3E}">
        <p14:creationId xmlns:p14="http://schemas.microsoft.com/office/powerpoint/2010/main" val="42885789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7C154FBA-163F-4C8D-B42C-C4C992761639}"/>
              </a:ext>
            </a:extLst>
          </p:cNvPr>
          <p:cNvSpPr>
            <a:spLocks noGrp="1"/>
          </p:cNvSpPr>
          <p:nvPr>
            <p:ph type="sldNum" sz="quarter" idx="12"/>
          </p:nvPr>
        </p:nvSpPr>
        <p:spPr/>
        <p:txBody>
          <a:bodyPr/>
          <a:lstStyle/>
          <a:p>
            <a:pPr defTabSz="518876"/>
            <a:fld id="{2D3281FA-4AB9-2D49-806F-9BDE89B0B3EB}" type="slidenum">
              <a:rPr lang="en-US"/>
              <a:pPr defTabSz="518876"/>
              <a:t>30</a:t>
            </a:fld>
            <a:endParaRPr lang="en-US"/>
          </a:p>
        </p:txBody>
      </p:sp>
      <p:sp>
        <p:nvSpPr>
          <p:cNvPr id="3" name="Google Shape;315;p55">
            <a:extLst>
              <a:ext uri="{FF2B5EF4-FFF2-40B4-BE49-F238E27FC236}">
                <a16:creationId xmlns:a16="http://schemas.microsoft.com/office/drawing/2014/main" id="{184F52C5-DDCE-4A06-AFB7-53BFBA0FF8E1}"/>
              </a:ext>
            </a:extLst>
          </p:cNvPr>
          <p:cNvSpPr txBox="1"/>
          <p:nvPr/>
        </p:nvSpPr>
        <p:spPr>
          <a:xfrm>
            <a:off x="309279" y="951595"/>
            <a:ext cx="7265473" cy="750181"/>
          </a:xfrm>
          <a:prstGeom prst="rect">
            <a:avLst/>
          </a:prstGeom>
          <a:noFill/>
          <a:ln>
            <a:noFill/>
          </a:ln>
        </p:spPr>
        <p:txBody>
          <a:bodyPr spcFirstLastPara="1" wrap="square" lIns="74283" tIns="74283" rIns="74283" bIns="74283" anchor="t" anchorCtr="0">
            <a:spAutoFit/>
          </a:bodyPr>
          <a:lstStyle>
            <a:defPPr>
              <a:defRPr lang="zh-CN"/>
            </a:defPPr>
            <a:lvl1pPr>
              <a:buClr>
                <a:schemeClr val="dk1"/>
              </a:buClr>
              <a:buSzPts val="2200"/>
              <a:defRPr sz="2400" b="1" i="0" u="none" strike="noStrike" cap="none">
                <a:solidFill>
                  <a:srgbClr val="BD0F72"/>
                </a:solidFill>
                <a:latin typeface="+mj-lt"/>
                <a:ea typeface="Proxima Nova"/>
                <a:cs typeface="Proxima Nova"/>
              </a:defRPr>
            </a:lvl1pPr>
          </a:lstStyle>
          <a:p>
            <a:r>
              <a:rPr lang="en" sz="1950" dirty="0">
                <a:latin typeface="方正黑体" panose="03000509000000000000" pitchFamily="65" charset="-122"/>
                <a:ea typeface="方正黑体" panose="03000509000000000000" pitchFamily="65" charset="-122"/>
                <a:sym typeface="Proxima Nova"/>
              </a:rPr>
              <a:t>访问电子支付门户</a:t>
            </a:r>
            <a:r>
              <a:rPr lang="en" sz="1950" dirty="0">
                <a:sym typeface="Proxima Nova"/>
              </a:rPr>
              <a:t>/ </a:t>
            </a:r>
            <a:r>
              <a:rPr lang="en-US" altLang="zh-CN" sz="1950" dirty="0">
                <a:latin typeface="Arial" panose="020B0604020202020204" pitchFamily="34" charset="0"/>
                <a:cs typeface="Arial" panose="020B0604020202020204" pitchFamily="34" charset="0"/>
                <a:sym typeface="Proxima Nova"/>
              </a:rPr>
              <a:t>How to Create a PO</a:t>
            </a:r>
          </a:p>
          <a:p>
            <a:endParaRPr sz="1950" dirty="0">
              <a:sym typeface="Proxima Nova"/>
            </a:endParaRPr>
          </a:p>
        </p:txBody>
      </p:sp>
      <p:sp>
        <p:nvSpPr>
          <p:cNvPr id="5" name="Google Shape;296;p55">
            <a:extLst>
              <a:ext uri="{FF2B5EF4-FFF2-40B4-BE49-F238E27FC236}">
                <a16:creationId xmlns:a16="http://schemas.microsoft.com/office/drawing/2014/main" id="{A1A5CB30-824D-42A2-A377-02CA728C774D}"/>
              </a:ext>
            </a:extLst>
          </p:cNvPr>
          <p:cNvSpPr txBox="1"/>
          <p:nvPr/>
        </p:nvSpPr>
        <p:spPr>
          <a:xfrm>
            <a:off x="344026" y="1488279"/>
            <a:ext cx="9369817" cy="3964394"/>
          </a:xfrm>
          <a:prstGeom prst="rect">
            <a:avLst/>
          </a:prstGeom>
          <a:noFill/>
          <a:ln>
            <a:noFill/>
          </a:ln>
        </p:spPr>
        <p:txBody>
          <a:bodyPr spcFirstLastPara="1" wrap="square" lIns="74283" tIns="74283" rIns="74283" bIns="74283" anchor="t" anchorCtr="0">
            <a:spAutoFit/>
          </a:bodyPr>
          <a:lstStyle/>
          <a:p>
            <a:pPr>
              <a:lnSpc>
                <a:spcPct val="120000"/>
              </a:lnSpc>
              <a:spcBef>
                <a:spcPts val="406"/>
              </a:spcBef>
              <a:buSzPts val="1500"/>
            </a:pPr>
            <a:r>
              <a:rPr lang="en" sz="1600" b="1" dirty="0">
                <a:solidFill>
                  <a:srgbClr val="BD1273"/>
                </a:solidFill>
                <a:latin typeface="方正黑体" panose="03000509000000000000" pitchFamily="65" charset="-122"/>
                <a:ea typeface="方正黑体" panose="03000509000000000000" pitchFamily="65" charset="-122"/>
                <a:cs typeface="Proxima Nova"/>
                <a:sym typeface="Proxima Nova"/>
              </a:rPr>
              <a:t>第一步：</a:t>
            </a:r>
            <a:r>
              <a:rPr lang="en" sz="1600" dirty="0">
                <a:solidFill>
                  <a:srgbClr val="000000"/>
                </a:solidFill>
                <a:latin typeface="方正黑体" panose="03000509000000000000" pitchFamily="65" charset="-122"/>
                <a:ea typeface="方正黑体" panose="03000509000000000000" pitchFamily="65" charset="-122"/>
                <a:cs typeface="Proxima Nova"/>
                <a:sym typeface="Proxima Nova"/>
              </a:rPr>
              <a:t>填写付款人信息。</a:t>
            </a:r>
          </a:p>
          <a:p>
            <a:pPr>
              <a:lnSpc>
                <a:spcPct val="120000"/>
              </a:lnSpc>
              <a:spcBef>
                <a:spcPts val="406"/>
              </a:spcBef>
              <a:buSzPts val="1500"/>
            </a:pPr>
            <a:r>
              <a:rPr lang="en-US" altLang="zh-CN" sz="1600" b="1" dirty="0">
                <a:solidFill>
                  <a:srgbClr val="BD1273"/>
                </a:solidFill>
                <a:latin typeface="方正黑体" panose="03000509000000000000" pitchFamily="65" charset="-122"/>
                <a:ea typeface="方正黑体" panose="03000509000000000000" pitchFamily="65" charset="-122"/>
                <a:cs typeface="Proxima Nova"/>
                <a:sym typeface="Proxima Nova"/>
              </a:rPr>
              <a:t>Step 1</a:t>
            </a:r>
            <a:r>
              <a:rPr lang="en-US" altLang="zh-CN" sz="1600" dirty="0">
                <a:solidFill>
                  <a:srgbClr val="BD1273"/>
                </a:solidFill>
                <a:latin typeface="方正黑体" panose="03000509000000000000" pitchFamily="65" charset="-122"/>
                <a:ea typeface="方正黑体" panose="03000509000000000000" pitchFamily="65" charset="-122"/>
                <a:cs typeface="Proxima Nova"/>
                <a:sym typeface="Proxima Nova"/>
              </a:rPr>
              <a:t>:</a:t>
            </a:r>
            <a:r>
              <a:rPr lang="en-US" altLang="zh-CN" sz="1600" dirty="0">
                <a:solidFill>
                  <a:srgbClr val="000000"/>
                </a:solidFill>
                <a:latin typeface="方正黑体" panose="03000509000000000000" pitchFamily="65" charset="-122"/>
                <a:ea typeface="方正黑体" panose="03000509000000000000" pitchFamily="65" charset="-122"/>
                <a:cs typeface="Proxima Nova"/>
                <a:sym typeface="Proxima Nova"/>
              </a:rPr>
              <a:t> </a:t>
            </a:r>
            <a:r>
              <a:rPr lang="en-US" altLang="zh-CN" sz="1600" dirty="0">
                <a:solidFill>
                  <a:srgbClr val="000000"/>
                </a:solidFill>
                <a:latin typeface="Arial" panose="020B0604020202020204" pitchFamily="34" charset="0"/>
                <a:ea typeface="方正黑体" panose="03000509000000000000" pitchFamily="65" charset="-122"/>
                <a:cs typeface="Arial" panose="020B0604020202020204" pitchFamily="34" charset="0"/>
                <a:sym typeface="Proxima Nova"/>
              </a:rPr>
              <a:t>Fill in </a:t>
            </a:r>
            <a:r>
              <a:rPr lang="en-US" altLang="zh-CN" sz="1600" dirty="0">
                <a:latin typeface="Arial" panose="020B0604020202020204" pitchFamily="34" charset="0"/>
                <a:ea typeface="方正黑体" panose="03000509000000000000" pitchFamily="65" charset="-122"/>
                <a:cs typeface="Arial" panose="020B0604020202020204" pitchFamily="34" charset="0"/>
                <a:sym typeface="Proxima Nova"/>
              </a:rPr>
              <a:t>Payer</a:t>
            </a:r>
            <a:r>
              <a:rPr lang="en-US" altLang="zh-CN" sz="1600" dirty="0">
                <a:solidFill>
                  <a:srgbClr val="000000"/>
                </a:solidFill>
                <a:latin typeface="Arial" panose="020B0604020202020204" pitchFamily="34" charset="0"/>
                <a:ea typeface="方正黑体" panose="03000509000000000000" pitchFamily="65" charset="-122"/>
                <a:cs typeface="Arial" panose="020B0604020202020204" pitchFamily="34" charset="0"/>
                <a:sym typeface="Proxima Nova"/>
              </a:rPr>
              <a:t>’s information</a:t>
            </a:r>
            <a:endParaRPr sz="1600" dirty="0">
              <a:solidFill>
                <a:srgbClr val="000000"/>
              </a:solidFill>
              <a:latin typeface="Arial" panose="020B0604020202020204" pitchFamily="34" charset="0"/>
              <a:ea typeface="方正黑体" panose="03000509000000000000" pitchFamily="65" charset="-122"/>
              <a:cs typeface="Arial" panose="020B0604020202020204" pitchFamily="34" charset="0"/>
              <a:sym typeface="Proxima Nova"/>
            </a:endParaRPr>
          </a:p>
          <a:p>
            <a:pPr marL="211534">
              <a:lnSpc>
                <a:spcPct val="120000"/>
              </a:lnSpc>
              <a:spcBef>
                <a:spcPts val="406"/>
              </a:spcBef>
              <a:buSzPts val="1300"/>
            </a:pPr>
            <a:r>
              <a:rPr lang="en-US" altLang="zh-CN" sz="1600" b="1" dirty="0">
                <a:solidFill>
                  <a:srgbClr val="000000"/>
                </a:solidFill>
                <a:latin typeface="方正黑体" panose="03000509000000000000" pitchFamily="65" charset="-122"/>
                <a:ea typeface="方正黑体" panose="03000509000000000000" pitchFamily="65" charset="-122"/>
                <a:cs typeface="Proxima Nova"/>
                <a:sym typeface="Proxima Nova"/>
              </a:rPr>
              <a:t>1.</a:t>
            </a:r>
            <a:r>
              <a:rPr lang="zh-CN" altLang="en-US" sz="1600" b="1" dirty="0">
                <a:solidFill>
                  <a:srgbClr val="000000"/>
                </a:solidFill>
                <a:latin typeface="方正黑体" panose="03000509000000000000" pitchFamily="65" charset="-122"/>
                <a:ea typeface="方正黑体" panose="03000509000000000000" pitchFamily="65" charset="-122"/>
                <a:cs typeface="Proxima Nova"/>
                <a:sym typeface="Proxima Nova"/>
              </a:rPr>
              <a:t>公司名</a:t>
            </a:r>
            <a:r>
              <a:rPr lang="en-US" altLang="zh-CN" sz="1600" b="1" dirty="0">
                <a:solidFill>
                  <a:srgbClr val="000000"/>
                </a:solidFill>
                <a:latin typeface="方正黑体" panose="03000509000000000000" pitchFamily="65" charset="-122"/>
                <a:ea typeface="方正黑体" panose="03000509000000000000" pitchFamily="65" charset="-122"/>
                <a:cs typeface="Proxima Nova"/>
                <a:sym typeface="Proxima Nova"/>
              </a:rPr>
              <a:t>: </a:t>
            </a:r>
            <a:r>
              <a:rPr lang="zh-CN" altLang="en-US" sz="1600" dirty="0">
                <a:solidFill>
                  <a:srgbClr val="000000"/>
                </a:solidFill>
                <a:latin typeface="方正黑体" panose="03000509000000000000" pitchFamily="65" charset="-122"/>
                <a:ea typeface="方正黑体" panose="03000509000000000000" pitchFamily="65" charset="-122"/>
                <a:cs typeface="Proxima Nova"/>
                <a:sym typeface="Proxima Nova"/>
              </a:rPr>
              <a:t>请输入您的公司名称。 最大为 </a:t>
            </a:r>
            <a:r>
              <a:rPr lang="en-US" altLang="zh-CN" sz="1600" dirty="0">
                <a:solidFill>
                  <a:srgbClr val="000000"/>
                </a:solidFill>
                <a:latin typeface="方正黑体" panose="03000509000000000000" pitchFamily="65" charset="-122"/>
                <a:ea typeface="方正黑体" panose="03000509000000000000" pitchFamily="65" charset="-122"/>
                <a:cs typeface="Proxima Nova"/>
                <a:sym typeface="Proxima Nova"/>
              </a:rPr>
              <a:t>200 </a:t>
            </a:r>
            <a:r>
              <a:rPr lang="zh-CN" altLang="en-US" sz="1600" dirty="0">
                <a:solidFill>
                  <a:srgbClr val="000000"/>
                </a:solidFill>
                <a:latin typeface="方正黑体" panose="03000509000000000000" pitchFamily="65" charset="-122"/>
                <a:ea typeface="方正黑体" panose="03000509000000000000" pitchFamily="65" charset="-122"/>
                <a:cs typeface="Proxima Nova"/>
                <a:sym typeface="Proxima Nova"/>
              </a:rPr>
              <a:t>个字符。</a:t>
            </a:r>
            <a:endParaRPr lang="en-US" altLang="zh-CN" sz="1600" dirty="0">
              <a:solidFill>
                <a:srgbClr val="000000"/>
              </a:solidFill>
              <a:latin typeface="方正黑体" panose="03000509000000000000" pitchFamily="65" charset="-122"/>
              <a:ea typeface="方正黑体" panose="03000509000000000000" pitchFamily="65" charset="-122"/>
              <a:cs typeface="Proxima Nova"/>
              <a:sym typeface="Proxima Nova"/>
            </a:endParaRPr>
          </a:p>
          <a:p>
            <a:pPr marL="211534">
              <a:lnSpc>
                <a:spcPct val="120000"/>
              </a:lnSpc>
              <a:spcBef>
                <a:spcPts val="406"/>
              </a:spcBef>
              <a:buSzPts val="1300"/>
            </a:pPr>
            <a:r>
              <a:rPr lang="en-US" altLang="zh-CN" sz="1600" b="1" dirty="0">
                <a:solidFill>
                  <a:srgbClr val="000000"/>
                </a:solidFill>
                <a:latin typeface="方正黑体" panose="03000509000000000000" pitchFamily="65" charset="-122"/>
                <a:ea typeface="方正黑体" panose="03000509000000000000" pitchFamily="65" charset="-122"/>
                <a:cs typeface="Proxima Nova"/>
                <a:sym typeface="Proxima Nova"/>
              </a:rPr>
              <a:t>    </a:t>
            </a:r>
            <a:r>
              <a:rPr lang="en-US" altLang="zh-CN" sz="1600" b="1" dirty="0">
                <a:solidFill>
                  <a:srgbClr val="000000"/>
                </a:solidFill>
                <a:latin typeface="Arial" panose="020B0604020202020204" pitchFamily="34" charset="0"/>
                <a:ea typeface="方正黑体" panose="03000509000000000000" pitchFamily="65" charset="-122"/>
                <a:cs typeface="Arial" panose="020B0604020202020204" pitchFamily="34" charset="0"/>
                <a:sym typeface="Proxima Nova"/>
              </a:rPr>
              <a:t>Company </a:t>
            </a:r>
            <a:r>
              <a:rPr lang="en-US" altLang="zh-CN" sz="1600" b="1" dirty="0">
                <a:latin typeface="Arial" panose="020B0604020202020204" pitchFamily="34" charset="0"/>
                <a:ea typeface="方正黑体" panose="03000509000000000000" pitchFamily="65" charset="-122"/>
                <a:cs typeface="Arial" panose="020B0604020202020204" pitchFamily="34" charset="0"/>
                <a:sym typeface="Proxima Nova"/>
              </a:rPr>
              <a:t>N</a:t>
            </a:r>
            <a:r>
              <a:rPr lang="en-US" altLang="zh-CN" sz="1600" b="1" dirty="0">
                <a:solidFill>
                  <a:srgbClr val="000000"/>
                </a:solidFill>
                <a:latin typeface="Arial" panose="020B0604020202020204" pitchFamily="34" charset="0"/>
                <a:ea typeface="方正黑体" panose="03000509000000000000" pitchFamily="65" charset="-122"/>
                <a:cs typeface="Arial" panose="020B0604020202020204" pitchFamily="34" charset="0"/>
                <a:sym typeface="Proxima Nova"/>
              </a:rPr>
              <a:t>ame: </a:t>
            </a:r>
            <a:r>
              <a:rPr lang="en-US" altLang="zh-CN" sz="1600" dirty="0">
                <a:solidFill>
                  <a:srgbClr val="000000"/>
                </a:solidFill>
                <a:latin typeface="Arial" panose="020B0604020202020204" pitchFamily="34" charset="0"/>
                <a:ea typeface="方正黑体" panose="03000509000000000000" pitchFamily="65" charset="-122"/>
                <a:cs typeface="Arial" panose="020B0604020202020204" pitchFamily="34" charset="0"/>
                <a:sym typeface="Proxima Nova"/>
              </a:rPr>
              <a:t>Input your company name. The max length is 200 characters.</a:t>
            </a:r>
            <a:endParaRPr lang="zh-CN" altLang="en-US" sz="1600" dirty="0">
              <a:solidFill>
                <a:srgbClr val="000000"/>
              </a:solidFill>
              <a:latin typeface="Arial" panose="020B0604020202020204" pitchFamily="34" charset="0"/>
              <a:ea typeface="方正黑体" panose="03000509000000000000" pitchFamily="65" charset="-122"/>
              <a:cs typeface="Arial" panose="020B0604020202020204" pitchFamily="34" charset="0"/>
              <a:sym typeface="Proxima Nova"/>
            </a:endParaRPr>
          </a:p>
          <a:p>
            <a:pPr marL="211534">
              <a:lnSpc>
                <a:spcPct val="120000"/>
              </a:lnSpc>
              <a:spcBef>
                <a:spcPts val="406"/>
              </a:spcBef>
              <a:buClr>
                <a:srgbClr val="000000"/>
              </a:buClr>
              <a:buSzPts val="1300"/>
            </a:pPr>
            <a:r>
              <a:rPr lang="en" sz="1600" b="1" dirty="0">
                <a:solidFill>
                  <a:srgbClr val="000000"/>
                </a:solidFill>
                <a:latin typeface="方正黑体" panose="03000509000000000000" pitchFamily="65" charset="-122"/>
                <a:ea typeface="方正黑体" panose="03000509000000000000" pitchFamily="65" charset="-122"/>
                <a:cs typeface="Proxima Nova"/>
                <a:sym typeface="Proxima Nova"/>
              </a:rPr>
              <a:t>2.电子邮件地址: </a:t>
            </a:r>
            <a:r>
              <a:rPr lang="en" sz="1600" dirty="0">
                <a:solidFill>
                  <a:srgbClr val="000000"/>
                </a:solidFill>
                <a:latin typeface="方正黑体" panose="03000509000000000000" pitchFamily="65" charset="-122"/>
                <a:ea typeface="方正黑体" panose="03000509000000000000" pitchFamily="65" charset="-122"/>
                <a:cs typeface="Proxima Nova"/>
                <a:sym typeface="Proxima Nova"/>
              </a:rPr>
              <a:t>请输入您的电子邮件地址以接收采购订单信息、电子发票等信息。</a:t>
            </a:r>
          </a:p>
          <a:p>
            <a:pPr marL="211534">
              <a:lnSpc>
                <a:spcPct val="120000"/>
              </a:lnSpc>
              <a:spcBef>
                <a:spcPts val="406"/>
              </a:spcBef>
              <a:buSzPts val="1300"/>
            </a:pPr>
            <a:r>
              <a:rPr lang="en-US" altLang="zh-CN" sz="1600" b="1" dirty="0">
                <a:solidFill>
                  <a:srgbClr val="000000"/>
                </a:solidFill>
                <a:latin typeface="方正黑体" panose="03000509000000000000" pitchFamily="65" charset="-122"/>
                <a:ea typeface="方正黑体" panose="03000509000000000000" pitchFamily="65" charset="-122"/>
                <a:cs typeface="Proxima Nova"/>
                <a:sym typeface="Proxima Nova"/>
              </a:rPr>
              <a:t>    Email Address: </a:t>
            </a:r>
            <a:r>
              <a:rPr lang="en-US" altLang="zh-CN" sz="1600" dirty="0">
                <a:solidFill>
                  <a:srgbClr val="000000"/>
                </a:solidFill>
                <a:latin typeface="Arial" panose="020B0604020202020204" pitchFamily="34" charset="0"/>
                <a:ea typeface="方正黑体" panose="03000509000000000000" pitchFamily="65" charset="-122"/>
                <a:cs typeface="Arial" panose="020B0604020202020204" pitchFamily="34" charset="0"/>
                <a:sym typeface="Proxima Nova"/>
              </a:rPr>
              <a:t>Input your email address to receive </a:t>
            </a:r>
            <a:r>
              <a:rPr lang="en-US" altLang="zh-CN" sz="1600" dirty="0">
                <a:latin typeface="Arial" panose="020B0604020202020204" pitchFamily="34" charset="0"/>
                <a:ea typeface="方正黑体" panose="03000509000000000000" pitchFamily="65" charset="-122"/>
                <a:cs typeface="Arial" panose="020B0604020202020204" pitchFamily="34" charset="0"/>
                <a:sym typeface="Proxima Nova"/>
              </a:rPr>
              <a:t>PO</a:t>
            </a:r>
            <a:r>
              <a:rPr lang="en-US" altLang="zh-CN" sz="1600" dirty="0">
                <a:solidFill>
                  <a:srgbClr val="000000"/>
                </a:solidFill>
                <a:latin typeface="Arial" panose="020B0604020202020204" pitchFamily="34" charset="0"/>
                <a:ea typeface="方正黑体" panose="03000509000000000000" pitchFamily="65" charset="-122"/>
                <a:cs typeface="Arial" panose="020B0604020202020204" pitchFamily="34" charset="0"/>
                <a:sym typeface="Proxima Nova"/>
              </a:rPr>
              <a:t> information.</a:t>
            </a:r>
            <a:endParaRPr sz="1600" dirty="0">
              <a:solidFill>
                <a:srgbClr val="000000"/>
              </a:solidFill>
              <a:latin typeface="Arial" panose="020B0604020202020204" pitchFamily="34" charset="0"/>
              <a:ea typeface="方正黑体" panose="03000509000000000000" pitchFamily="65" charset="-122"/>
              <a:cs typeface="Arial" panose="020B0604020202020204" pitchFamily="34" charset="0"/>
              <a:sym typeface="Proxima Nova"/>
            </a:endParaRPr>
          </a:p>
          <a:p>
            <a:pPr marL="211534">
              <a:lnSpc>
                <a:spcPct val="120000"/>
              </a:lnSpc>
              <a:spcBef>
                <a:spcPts val="406"/>
              </a:spcBef>
              <a:buClr>
                <a:srgbClr val="000000"/>
              </a:buClr>
              <a:buSzPts val="1300"/>
            </a:pPr>
            <a:r>
              <a:rPr lang="en" sz="1600" b="1" dirty="0">
                <a:solidFill>
                  <a:srgbClr val="000000"/>
                </a:solidFill>
                <a:latin typeface="方正黑体" panose="03000509000000000000" pitchFamily="65" charset="-122"/>
                <a:ea typeface="方正黑体" panose="03000509000000000000" pitchFamily="65" charset="-122"/>
                <a:cs typeface="Proxima Nova"/>
                <a:sym typeface="Proxima Nova"/>
              </a:rPr>
              <a:t>3.联系电话: </a:t>
            </a:r>
            <a:r>
              <a:rPr lang="en" sz="1600" dirty="0">
                <a:solidFill>
                  <a:srgbClr val="000000"/>
                </a:solidFill>
                <a:latin typeface="方正黑体" panose="03000509000000000000" pitchFamily="65" charset="-122"/>
                <a:ea typeface="方正黑体" panose="03000509000000000000" pitchFamily="65" charset="-122"/>
                <a:cs typeface="Proxima Nova"/>
                <a:sym typeface="Proxima Nova"/>
              </a:rPr>
              <a:t>请输入您的联系电话，以便我们在有任何问题时与您联系。</a:t>
            </a:r>
          </a:p>
          <a:p>
            <a:pPr marL="211534">
              <a:lnSpc>
                <a:spcPct val="120000"/>
              </a:lnSpc>
              <a:spcBef>
                <a:spcPts val="406"/>
              </a:spcBef>
              <a:buSzPts val="1300"/>
            </a:pPr>
            <a:r>
              <a:rPr lang="en-US" altLang="zh-CN" sz="1600" b="1" dirty="0">
                <a:solidFill>
                  <a:srgbClr val="000000"/>
                </a:solidFill>
                <a:latin typeface="Arial" panose="020B0604020202020204" pitchFamily="34" charset="0"/>
                <a:ea typeface="方正黑体" panose="03000509000000000000" pitchFamily="65" charset="-122"/>
                <a:cs typeface="Arial" panose="020B0604020202020204" pitchFamily="34" charset="0"/>
                <a:sym typeface="Proxima Nova"/>
              </a:rPr>
              <a:t>   Contact </a:t>
            </a:r>
            <a:r>
              <a:rPr lang="en-US" altLang="zh-CN" sz="1600" b="1" dirty="0">
                <a:latin typeface="Arial" panose="020B0604020202020204" pitchFamily="34" charset="0"/>
                <a:ea typeface="方正黑体" panose="03000509000000000000" pitchFamily="65" charset="-122"/>
                <a:cs typeface="Arial" panose="020B0604020202020204" pitchFamily="34" charset="0"/>
                <a:sym typeface="Proxima Nova"/>
              </a:rPr>
              <a:t>N</a:t>
            </a:r>
            <a:r>
              <a:rPr lang="en-US" altLang="zh-CN" sz="1600" b="1" dirty="0">
                <a:solidFill>
                  <a:srgbClr val="000000"/>
                </a:solidFill>
                <a:latin typeface="Arial" panose="020B0604020202020204" pitchFamily="34" charset="0"/>
                <a:ea typeface="方正黑体" panose="03000509000000000000" pitchFamily="65" charset="-122"/>
                <a:cs typeface="Arial" panose="020B0604020202020204" pitchFamily="34" charset="0"/>
                <a:sym typeface="Proxima Nova"/>
              </a:rPr>
              <a:t>umber: </a:t>
            </a:r>
            <a:r>
              <a:rPr lang="en-US" altLang="zh-CN" sz="1600" dirty="0">
                <a:solidFill>
                  <a:srgbClr val="000000"/>
                </a:solidFill>
                <a:latin typeface="Arial" panose="020B0604020202020204" pitchFamily="34" charset="0"/>
                <a:ea typeface="方正黑体" panose="03000509000000000000" pitchFamily="65" charset="-122"/>
                <a:cs typeface="Arial" panose="020B0604020202020204" pitchFamily="34" charset="0"/>
                <a:sym typeface="Proxima Nova"/>
              </a:rPr>
              <a:t>Input your contact number </a:t>
            </a:r>
            <a:r>
              <a:rPr lang="en-US" altLang="zh-CN" sz="1600" dirty="0">
                <a:latin typeface="Arial" panose="020B0604020202020204" pitchFamily="34" charset="0"/>
                <a:ea typeface="方正黑体" panose="03000509000000000000" pitchFamily="65" charset="-122"/>
                <a:cs typeface="Arial" panose="020B0604020202020204" pitchFamily="34" charset="0"/>
                <a:sym typeface="Proxima Nova"/>
              </a:rPr>
              <a:t>in case of any unanticipated issues</a:t>
            </a:r>
            <a:r>
              <a:rPr lang="en-US" altLang="zh-CN" sz="1600" dirty="0">
                <a:solidFill>
                  <a:srgbClr val="000000"/>
                </a:solidFill>
                <a:latin typeface="Arial" panose="020B0604020202020204" pitchFamily="34" charset="0"/>
                <a:ea typeface="方正黑体" panose="03000509000000000000" pitchFamily="65" charset="-122"/>
                <a:cs typeface="Arial" panose="020B0604020202020204" pitchFamily="34" charset="0"/>
                <a:sym typeface="Proxima Nova"/>
              </a:rPr>
              <a:t>.</a:t>
            </a:r>
            <a:endParaRPr sz="1600" dirty="0">
              <a:solidFill>
                <a:srgbClr val="000000"/>
              </a:solidFill>
              <a:latin typeface="Arial" panose="020B0604020202020204" pitchFamily="34" charset="0"/>
              <a:ea typeface="方正黑体" panose="03000509000000000000" pitchFamily="65" charset="-122"/>
              <a:cs typeface="Arial" panose="020B0604020202020204" pitchFamily="34" charset="0"/>
              <a:sym typeface="Proxima Nova"/>
            </a:endParaRPr>
          </a:p>
          <a:p>
            <a:pPr marL="211534">
              <a:lnSpc>
                <a:spcPct val="120000"/>
              </a:lnSpc>
              <a:spcBef>
                <a:spcPts val="406"/>
              </a:spcBef>
              <a:buClr>
                <a:srgbClr val="000000"/>
              </a:buClr>
              <a:buSzPts val="1300"/>
            </a:pPr>
            <a:r>
              <a:rPr lang="en" sz="1600" b="1" dirty="0">
                <a:solidFill>
                  <a:srgbClr val="000000"/>
                </a:solidFill>
                <a:latin typeface="方正黑体" panose="03000509000000000000" pitchFamily="65" charset="-122"/>
                <a:ea typeface="方正黑体" panose="03000509000000000000" pitchFamily="65" charset="-122"/>
                <a:cs typeface="Proxima Nova"/>
                <a:sym typeface="Proxima Nova"/>
              </a:rPr>
              <a:t>4.收款单位</a:t>
            </a:r>
            <a:r>
              <a:rPr lang="en" sz="1600" dirty="0">
                <a:solidFill>
                  <a:srgbClr val="000000"/>
                </a:solidFill>
                <a:latin typeface="方正黑体" panose="03000509000000000000" pitchFamily="65" charset="-122"/>
                <a:ea typeface="方正黑体" panose="03000509000000000000" pitchFamily="65" charset="-122"/>
                <a:cs typeface="Proxima Nova"/>
                <a:sym typeface="Proxima Nova"/>
              </a:rPr>
              <a:t>：请选择签发提单或发票的分支机构。</a:t>
            </a:r>
          </a:p>
          <a:p>
            <a:pPr marL="211534">
              <a:lnSpc>
                <a:spcPct val="120000"/>
              </a:lnSpc>
              <a:spcBef>
                <a:spcPts val="406"/>
              </a:spcBef>
              <a:buSzPts val="1300"/>
            </a:pPr>
            <a:r>
              <a:rPr lang="en-US" altLang="zh-CN" sz="1600" b="1" dirty="0">
                <a:latin typeface="方正黑体" panose="03000509000000000000" pitchFamily="65" charset="-122"/>
                <a:ea typeface="方正黑体" panose="03000509000000000000" pitchFamily="65" charset="-122"/>
                <a:cs typeface="Proxima Nova"/>
                <a:sym typeface="Proxima Nova"/>
              </a:rPr>
              <a:t>   </a:t>
            </a:r>
            <a:r>
              <a:rPr lang="en-US" altLang="zh-CN" sz="1600" b="1" dirty="0">
                <a:latin typeface="Arial" panose="020B0604020202020204" pitchFamily="34" charset="0"/>
                <a:ea typeface="方正黑体" panose="03000509000000000000" pitchFamily="65" charset="-122"/>
                <a:cs typeface="Arial" panose="020B0604020202020204" pitchFamily="34" charset="0"/>
                <a:sym typeface="Proxima Nova"/>
              </a:rPr>
              <a:t>Receivable Office: </a:t>
            </a:r>
            <a:r>
              <a:rPr lang="en-US" altLang="zh-CN" sz="1600" dirty="0">
                <a:latin typeface="Arial" panose="020B0604020202020204" pitchFamily="34" charset="0"/>
                <a:ea typeface="方正黑体" panose="03000509000000000000" pitchFamily="65" charset="-122"/>
                <a:cs typeface="Arial" panose="020B0604020202020204" pitchFamily="34" charset="0"/>
                <a:sym typeface="Proxima Nova"/>
              </a:rPr>
              <a:t>Select the branch office that issues your Bill of Lading or Invoice</a:t>
            </a:r>
            <a:r>
              <a:rPr lang="en-US" altLang="zh-CN" sz="1600" dirty="0">
                <a:latin typeface="Arial" panose="020B0604020202020204" pitchFamily="34" charset="0"/>
                <a:ea typeface="Proxima Nova"/>
                <a:cs typeface="Arial" panose="020B0604020202020204" pitchFamily="34" charset="0"/>
                <a:sym typeface="Proxima Nova"/>
              </a:rPr>
              <a:t>.</a:t>
            </a:r>
          </a:p>
          <a:p>
            <a:pPr marL="211534">
              <a:lnSpc>
                <a:spcPct val="120000"/>
              </a:lnSpc>
              <a:spcBef>
                <a:spcPts val="406"/>
              </a:spcBef>
              <a:buClr>
                <a:srgbClr val="000000"/>
              </a:buClr>
              <a:buSzPts val="1300"/>
            </a:pPr>
            <a:endParaRPr sz="1600" dirty="0">
              <a:solidFill>
                <a:srgbClr val="000000"/>
              </a:solidFill>
              <a:ea typeface="Proxima Nova"/>
              <a:cs typeface="Proxima Nova"/>
              <a:sym typeface="Proxima Nova"/>
            </a:endParaRPr>
          </a:p>
        </p:txBody>
      </p:sp>
      <p:grpSp>
        <p:nvGrpSpPr>
          <p:cNvPr id="2" name="组合 1">
            <a:extLst>
              <a:ext uri="{FF2B5EF4-FFF2-40B4-BE49-F238E27FC236}">
                <a16:creationId xmlns:a16="http://schemas.microsoft.com/office/drawing/2014/main" id="{CFF63B26-EC3E-4C83-A981-28FE93739B24}"/>
              </a:ext>
            </a:extLst>
          </p:cNvPr>
          <p:cNvGrpSpPr/>
          <p:nvPr/>
        </p:nvGrpSpPr>
        <p:grpSpPr>
          <a:xfrm>
            <a:off x="531653" y="5311025"/>
            <a:ext cx="9182190" cy="1133425"/>
            <a:chOff x="531653" y="4396624"/>
            <a:chExt cx="7561447" cy="1133425"/>
          </a:xfrm>
        </p:grpSpPr>
        <p:pic>
          <p:nvPicPr>
            <p:cNvPr id="6" name="Google Shape;297;p55">
              <a:extLst>
                <a:ext uri="{FF2B5EF4-FFF2-40B4-BE49-F238E27FC236}">
                  <a16:creationId xmlns:a16="http://schemas.microsoft.com/office/drawing/2014/main" id="{31C555AC-0CE4-470B-A8D2-2A6311AEAB40}"/>
                </a:ext>
              </a:extLst>
            </p:cNvPr>
            <p:cNvPicPr preferRelativeResize="0"/>
            <p:nvPr/>
          </p:nvPicPr>
          <p:blipFill rotWithShape="1">
            <a:blip r:embed="rId2">
              <a:alphaModFix/>
            </a:blip>
            <a:srcRect l="5981" t="6341" r="6052" b="68828"/>
            <a:stretch/>
          </p:blipFill>
          <p:spPr>
            <a:xfrm>
              <a:off x="531653" y="4396624"/>
              <a:ext cx="3551165" cy="1133425"/>
            </a:xfrm>
            <a:prstGeom prst="rect">
              <a:avLst/>
            </a:prstGeom>
            <a:noFill/>
            <a:ln>
              <a:noFill/>
            </a:ln>
          </p:spPr>
        </p:pic>
        <p:grpSp>
          <p:nvGrpSpPr>
            <p:cNvPr id="7" name="Google Shape;298;p55">
              <a:extLst>
                <a:ext uri="{FF2B5EF4-FFF2-40B4-BE49-F238E27FC236}">
                  <a16:creationId xmlns:a16="http://schemas.microsoft.com/office/drawing/2014/main" id="{BEF20435-BA49-484B-831E-15B3C3A326E4}"/>
                </a:ext>
              </a:extLst>
            </p:cNvPr>
            <p:cNvGrpSpPr/>
            <p:nvPr/>
          </p:nvGrpSpPr>
          <p:grpSpPr>
            <a:xfrm>
              <a:off x="899925" y="4616969"/>
              <a:ext cx="226981" cy="275116"/>
              <a:chOff x="1463550" y="3098975"/>
              <a:chExt cx="301800" cy="374997"/>
            </a:xfrm>
          </p:grpSpPr>
          <p:sp>
            <p:nvSpPr>
              <p:cNvPr id="8" name="Google Shape;299;p55">
                <a:extLst>
                  <a:ext uri="{FF2B5EF4-FFF2-40B4-BE49-F238E27FC236}">
                    <a16:creationId xmlns:a16="http://schemas.microsoft.com/office/drawing/2014/main" id="{14132ACE-5F7E-4676-A720-FF82871557AB}"/>
                  </a:ext>
                </a:extLst>
              </p:cNvPr>
              <p:cNvSpPr/>
              <p:nvPr/>
            </p:nvSpPr>
            <p:spPr>
              <a:xfrm>
                <a:off x="1490400" y="3145774"/>
                <a:ext cx="248100" cy="245100"/>
              </a:xfrm>
              <a:prstGeom prst="ellipse">
                <a:avLst/>
              </a:prstGeom>
              <a:noFill/>
              <a:ln w="19050" cap="flat" cmpd="sng">
                <a:solidFill>
                  <a:srgbClr val="BD0F72"/>
                </a:solidFill>
                <a:prstDash val="solid"/>
                <a:round/>
                <a:headEnd type="none" w="sm" len="sm"/>
                <a:tailEnd type="none" w="sm" len="sm"/>
              </a:ln>
            </p:spPr>
            <p:txBody>
              <a:bodyPr spcFirstLastPara="1" wrap="square" lIns="74283" tIns="74283" rIns="74283" bIns="74283" anchor="ctr" anchorCtr="0">
                <a:noAutofit/>
              </a:bodyPr>
              <a:lstStyle/>
              <a:p>
                <a:pPr algn="ctr"/>
                <a:endParaRPr sz="2043"/>
              </a:p>
            </p:txBody>
          </p:sp>
          <p:sp>
            <p:nvSpPr>
              <p:cNvPr id="9" name="Google Shape;300;p55">
                <a:extLst>
                  <a:ext uri="{FF2B5EF4-FFF2-40B4-BE49-F238E27FC236}">
                    <a16:creationId xmlns:a16="http://schemas.microsoft.com/office/drawing/2014/main" id="{029C0DDF-0DEA-45DA-810B-767F0A906F12}"/>
                  </a:ext>
                </a:extLst>
              </p:cNvPr>
              <p:cNvSpPr txBox="1"/>
              <p:nvPr/>
            </p:nvSpPr>
            <p:spPr>
              <a:xfrm>
                <a:off x="1463550" y="3098975"/>
                <a:ext cx="301800" cy="374997"/>
              </a:xfrm>
              <a:prstGeom prst="rect">
                <a:avLst/>
              </a:prstGeom>
              <a:noFill/>
              <a:ln>
                <a:noFill/>
              </a:ln>
            </p:spPr>
            <p:txBody>
              <a:bodyPr spcFirstLastPara="1" wrap="square" lIns="74283" tIns="74283" rIns="74283" bIns="74283" anchor="t" anchorCtr="0">
                <a:spAutoFit/>
              </a:bodyPr>
              <a:lstStyle/>
              <a:p>
                <a:pPr algn="ctr"/>
                <a:r>
                  <a:rPr lang="en" sz="813" dirty="0">
                    <a:solidFill>
                      <a:srgbClr val="BD0F72"/>
                    </a:solidFill>
                  </a:rPr>
                  <a:t>1</a:t>
                </a:r>
                <a:endParaRPr sz="813" dirty="0">
                  <a:solidFill>
                    <a:srgbClr val="BD0F72"/>
                  </a:solidFill>
                </a:endParaRPr>
              </a:p>
            </p:txBody>
          </p:sp>
        </p:grpSp>
        <p:grpSp>
          <p:nvGrpSpPr>
            <p:cNvPr id="10" name="Google Shape;311;p55">
              <a:extLst>
                <a:ext uri="{FF2B5EF4-FFF2-40B4-BE49-F238E27FC236}">
                  <a16:creationId xmlns:a16="http://schemas.microsoft.com/office/drawing/2014/main" id="{25FBBC77-BBC2-49DE-8AEB-E79493643722}"/>
                </a:ext>
              </a:extLst>
            </p:cNvPr>
            <p:cNvGrpSpPr/>
            <p:nvPr/>
          </p:nvGrpSpPr>
          <p:grpSpPr>
            <a:xfrm>
              <a:off x="2625545" y="5000464"/>
              <a:ext cx="226981" cy="275116"/>
              <a:chOff x="1463550" y="3098975"/>
              <a:chExt cx="301800" cy="365802"/>
            </a:xfrm>
          </p:grpSpPr>
          <p:sp>
            <p:nvSpPr>
              <p:cNvPr id="11" name="Google Shape;312;p55">
                <a:extLst>
                  <a:ext uri="{FF2B5EF4-FFF2-40B4-BE49-F238E27FC236}">
                    <a16:creationId xmlns:a16="http://schemas.microsoft.com/office/drawing/2014/main" id="{3083543D-F256-4D8A-AC1E-709F96C95BA3}"/>
                  </a:ext>
                </a:extLst>
              </p:cNvPr>
              <p:cNvSpPr/>
              <p:nvPr/>
            </p:nvSpPr>
            <p:spPr>
              <a:xfrm>
                <a:off x="1490400" y="3145774"/>
                <a:ext cx="248100" cy="245100"/>
              </a:xfrm>
              <a:prstGeom prst="ellipse">
                <a:avLst/>
              </a:prstGeom>
              <a:noFill/>
              <a:ln w="19050" cap="flat" cmpd="sng">
                <a:solidFill>
                  <a:srgbClr val="BD0F72"/>
                </a:solidFill>
                <a:prstDash val="solid"/>
                <a:round/>
                <a:headEnd type="none" w="sm" len="sm"/>
                <a:tailEnd type="none" w="sm" len="sm"/>
              </a:ln>
            </p:spPr>
            <p:txBody>
              <a:bodyPr spcFirstLastPara="1" wrap="square" lIns="74283" tIns="74283" rIns="74283" bIns="74283" anchor="ctr" anchorCtr="0">
                <a:noAutofit/>
              </a:bodyPr>
              <a:lstStyle/>
              <a:p>
                <a:pPr algn="ctr"/>
                <a:endParaRPr sz="2043"/>
              </a:p>
            </p:txBody>
          </p:sp>
          <p:sp>
            <p:nvSpPr>
              <p:cNvPr id="12" name="Google Shape;313;p55">
                <a:extLst>
                  <a:ext uri="{FF2B5EF4-FFF2-40B4-BE49-F238E27FC236}">
                    <a16:creationId xmlns:a16="http://schemas.microsoft.com/office/drawing/2014/main" id="{D83A13A0-2F6E-4D66-909F-7B2E4A69B51A}"/>
                  </a:ext>
                </a:extLst>
              </p:cNvPr>
              <p:cNvSpPr txBox="1"/>
              <p:nvPr/>
            </p:nvSpPr>
            <p:spPr>
              <a:xfrm>
                <a:off x="1463550" y="3098975"/>
                <a:ext cx="301800" cy="365802"/>
              </a:xfrm>
              <a:prstGeom prst="rect">
                <a:avLst/>
              </a:prstGeom>
              <a:noFill/>
              <a:ln>
                <a:noFill/>
              </a:ln>
            </p:spPr>
            <p:txBody>
              <a:bodyPr spcFirstLastPara="1" wrap="square" lIns="74283" tIns="74283" rIns="74283" bIns="74283" anchor="t" anchorCtr="0">
                <a:spAutoFit/>
              </a:bodyPr>
              <a:lstStyle/>
              <a:p>
                <a:pPr algn="ctr"/>
                <a:r>
                  <a:rPr lang="en" sz="813">
                    <a:solidFill>
                      <a:srgbClr val="BD0F72"/>
                    </a:solidFill>
                  </a:rPr>
                  <a:t>4</a:t>
                </a:r>
                <a:endParaRPr sz="813">
                  <a:solidFill>
                    <a:srgbClr val="BD0F72"/>
                  </a:solidFill>
                </a:endParaRPr>
              </a:p>
            </p:txBody>
          </p:sp>
        </p:grpSp>
        <p:pic>
          <p:nvPicPr>
            <p:cNvPr id="13" name="Google Shape;738;p80">
              <a:extLst>
                <a:ext uri="{FF2B5EF4-FFF2-40B4-BE49-F238E27FC236}">
                  <a16:creationId xmlns:a16="http://schemas.microsoft.com/office/drawing/2014/main" id="{C8DD0042-6B07-4618-AB88-85A9E13434FB}"/>
                </a:ext>
              </a:extLst>
            </p:cNvPr>
            <p:cNvPicPr preferRelativeResize="0"/>
            <p:nvPr/>
          </p:nvPicPr>
          <p:blipFill rotWithShape="1">
            <a:blip r:embed="rId3">
              <a:alphaModFix/>
            </a:blip>
            <a:srcRect l="5533" t="6928" r="5506" b="69104"/>
            <a:stretch/>
          </p:blipFill>
          <p:spPr>
            <a:xfrm>
              <a:off x="4660936" y="4401905"/>
              <a:ext cx="3432164" cy="1120404"/>
            </a:xfrm>
            <a:prstGeom prst="rect">
              <a:avLst/>
            </a:prstGeom>
            <a:noFill/>
            <a:ln>
              <a:noFill/>
            </a:ln>
          </p:spPr>
        </p:pic>
        <p:grpSp>
          <p:nvGrpSpPr>
            <p:cNvPr id="14" name="Google Shape;744;p80">
              <a:extLst>
                <a:ext uri="{FF2B5EF4-FFF2-40B4-BE49-F238E27FC236}">
                  <a16:creationId xmlns:a16="http://schemas.microsoft.com/office/drawing/2014/main" id="{B4091E57-7999-48CC-8BBB-926319D63206}"/>
                </a:ext>
              </a:extLst>
            </p:cNvPr>
            <p:cNvGrpSpPr/>
            <p:nvPr/>
          </p:nvGrpSpPr>
          <p:grpSpPr>
            <a:xfrm>
              <a:off x="2605090" y="4546994"/>
              <a:ext cx="229914" cy="275116"/>
              <a:chOff x="1463550" y="3098975"/>
              <a:chExt cx="301800" cy="361135"/>
            </a:xfrm>
          </p:grpSpPr>
          <p:sp>
            <p:nvSpPr>
              <p:cNvPr id="15" name="Google Shape;745;p80">
                <a:extLst>
                  <a:ext uri="{FF2B5EF4-FFF2-40B4-BE49-F238E27FC236}">
                    <a16:creationId xmlns:a16="http://schemas.microsoft.com/office/drawing/2014/main" id="{B229FD02-D034-4AB8-B78C-184907537D7A}"/>
                  </a:ext>
                </a:extLst>
              </p:cNvPr>
              <p:cNvSpPr/>
              <p:nvPr/>
            </p:nvSpPr>
            <p:spPr>
              <a:xfrm>
                <a:off x="1490400" y="3145774"/>
                <a:ext cx="248100" cy="245100"/>
              </a:xfrm>
              <a:prstGeom prst="ellipse">
                <a:avLst/>
              </a:prstGeom>
              <a:noFill/>
              <a:ln w="19050" cap="flat" cmpd="sng">
                <a:solidFill>
                  <a:srgbClr val="BD0F72"/>
                </a:solidFill>
                <a:prstDash val="solid"/>
                <a:round/>
                <a:headEnd type="none" w="sm" len="sm"/>
                <a:tailEnd type="none" w="sm" len="sm"/>
              </a:ln>
            </p:spPr>
            <p:txBody>
              <a:bodyPr spcFirstLastPara="1" wrap="square" lIns="74283" tIns="74283" rIns="74283" bIns="74283" anchor="ctr" anchorCtr="0">
                <a:noAutofit/>
              </a:bodyPr>
              <a:lstStyle/>
              <a:p>
                <a:pPr algn="ctr"/>
                <a:endParaRPr sz="2043"/>
              </a:p>
            </p:txBody>
          </p:sp>
          <p:sp>
            <p:nvSpPr>
              <p:cNvPr id="16" name="Google Shape;746;p80">
                <a:extLst>
                  <a:ext uri="{FF2B5EF4-FFF2-40B4-BE49-F238E27FC236}">
                    <a16:creationId xmlns:a16="http://schemas.microsoft.com/office/drawing/2014/main" id="{2C222A3C-C113-432C-B99C-2B2752D85234}"/>
                  </a:ext>
                </a:extLst>
              </p:cNvPr>
              <p:cNvSpPr txBox="1"/>
              <p:nvPr/>
            </p:nvSpPr>
            <p:spPr>
              <a:xfrm>
                <a:off x="1463550" y="3098975"/>
                <a:ext cx="301800" cy="361135"/>
              </a:xfrm>
              <a:prstGeom prst="rect">
                <a:avLst/>
              </a:prstGeom>
              <a:noFill/>
              <a:ln>
                <a:noFill/>
              </a:ln>
            </p:spPr>
            <p:txBody>
              <a:bodyPr spcFirstLastPara="1" wrap="square" lIns="74283" tIns="74283" rIns="74283" bIns="74283" anchor="t" anchorCtr="0">
                <a:spAutoFit/>
              </a:bodyPr>
              <a:lstStyle/>
              <a:p>
                <a:pPr algn="ctr"/>
                <a:r>
                  <a:rPr lang="en" sz="813" dirty="0">
                    <a:solidFill>
                      <a:srgbClr val="BD0F72"/>
                    </a:solidFill>
                  </a:rPr>
                  <a:t>2</a:t>
                </a:r>
                <a:endParaRPr sz="813" dirty="0">
                  <a:solidFill>
                    <a:srgbClr val="BD0F72"/>
                  </a:solidFill>
                </a:endParaRPr>
              </a:p>
            </p:txBody>
          </p:sp>
        </p:grpSp>
        <p:grpSp>
          <p:nvGrpSpPr>
            <p:cNvPr id="17" name="Google Shape;298;p55">
              <a:extLst>
                <a:ext uri="{FF2B5EF4-FFF2-40B4-BE49-F238E27FC236}">
                  <a16:creationId xmlns:a16="http://schemas.microsoft.com/office/drawing/2014/main" id="{A3E0AE21-14BA-4CF0-8794-8563337A8ADF}"/>
                </a:ext>
              </a:extLst>
            </p:cNvPr>
            <p:cNvGrpSpPr/>
            <p:nvPr/>
          </p:nvGrpSpPr>
          <p:grpSpPr>
            <a:xfrm>
              <a:off x="5227495" y="4560632"/>
              <a:ext cx="226981" cy="275116"/>
              <a:chOff x="1463550" y="3098975"/>
              <a:chExt cx="301800" cy="374997"/>
            </a:xfrm>
          </p:grpSpPr>
          <p:sp>
            <p:nvSpPr>
              <p:cNvPr id="18" name="Google Shape;299;p55">
                <a:extLst>
                  <a:ext uri="{FF2B5EF4-FFF2-40B4-BE49-F238E27FC236}">
                    <a16:creationId xmlns:a16="http://schemas.microsoft.com/office/drawing/2014/main" id="{B9568C55-98DB-44A9-B090-58D43FAE0E64}"/>
                  </a:ext>
                </a:extLst>
              </p:cNvPr>
              <p:cNvSpPr/>
              <p:nvPr/>
            </p:nvSpPr>
            <p:spPr>
              <a:xfrm>
                <a:off x="1490400" y="3145774"/>
                <a:ext cx="248100" cy="245100"/>
              </a:xfrm>
              <a:prstGeom prst="ellipse">
                <a:avLst/>
              </a:prstGeom>
              <a:noFill/>
              <a:ln w="19050" cap="flat" cmpd="sng">
                <a:solidFill>
                  <a:srgbClr val="BD0F72"/>
                </a:solidFill>
                <a:prstDash val="solid"/>
                <a:round/>
                <a:headEnd type="none" w="sm" len="sm"/>
                <a:tailEnd type="none" w="sm" len="sm"/>
              </a:ln>
            </p:spPr>
            <p:txBody>
              <a:bodyPr spcFirstLastPara="1" wrap="square" lIns="74283" tIns="74283" rIns="74283" bIns="74283" anchor="ctr" anchorCtr="0">
                <a:noAutofit/>
              </a:bodyPr>
              <a:lstStyle/>
              <a:p>
                <a:pPr algn="ctr"/>
                <a:endParaRPr sz="2043"/>
              </a:p>
            </p:txBody>
          </p:sp>
          <p:sp>
            <p:nvSpPr>
              <p:cNvPr id="19" name="Google Shape;300;p55">
                <a:extLst>
                  <a:ext uri="{FF2B5EF4-FFF2-40B4-BE49-F238E27FC236}">
                    <a16:creationId xmlns:a16="http://schemas.microsoft.com/office/drawing/2014/main" id="{63799846-B918-4274-983A-5D6A8DC85622}"/>
                  </a:ext>
                </a:extLst>
              </p:cNvPr>
              <p:cNvSpPr txBox="1"/>
              <p:nvPr/>
            </p:nvSpPr>
            <p:spPr>
              <a:xfrm>
                <a:off x="1463550" y="3098975"/>
                <a:ext cx="301800" cy="374997"/>
              </a:xfrm>
              <a:prstGeom prst="rect">
                <a:avLst/>
              </a:prstGeom>
              <a:noFill/>
              <a:ln>
                <a:noFill/>
              </a:ln>
            </p:spPr>
            <p:txBody>
              <a:bodyPr spcFirstLastPara="1" wrap="square" lIns="74283" tIns="74283" rIns="74283" bIns="74283" anchor="t" anchorCtr="0">
                <a:spAutoFit/>
              </a:bodyPr>
              <a:lstStyle/>
              <a:p>
                <a:pPr algn="ctr"/>
                <a:r>
                  <a:rPr lang="en" sz="813" dirty="0">
                    <a:solidFill>
                      <a:srgbClr val="BD0F72"/>
                    </a:solidFill>
                  </a:rPr>
                  <a:t>1</a:t>
                </a:r>
                <a:endParaRPr sz="813" dirty="0">
                  <a:solidFill>
                    <a:srgbClr val="BD0F72"/>
                  </a:solidFill>
                </a:endParaRPr>
              </a:p>
            </p:txBody>
          </p:sp>
        </p:grpSp>
        <p:grpSp>
          <p:nvGrpSpPr>
            <p:cNvPr id="20" name="Google Shape;308;p55">
              <a:extLst>
                <a:ext uri="{FF2B5EF4-FFF2-40B4-BE49-F238E27FC236}">
                  <a16:creationId xmlns:a16="http://schemas.microsoft.com/office/drawing/2014/main" id="{C7B5C263-BE15-4314-84BC-F9E023A41A1E}"/>
                </a:ext>
              </a:extLst>
            </p:cNvPr>
            <p:cNvGrpSpPr/>
            <p:nvPr/>
          </p:nvGrpSpPr>
          <p:grpSpPr>
            <a:xfrm>
              <a:off x="932371" y="4943494"/>
              <a:ext cx="226981" cy="275116"/>
              <a:chOff x="1459139" y="3098975"/>
              <a:chExt cx="301800" cy="365802"/>
            </a:xfrm>
          </p:grpSpPr>
          <p:sp>
            <p:nvSpPr>
              <p:cNvPr id="21" name="Google Shape;309;p55">
                <a:extLst>
                  <a:ext uri="{FF2B5EF4-FFF2-40B4-BE49-F238E27FC236}">
                    <a16:creationId xmlns:a16="http://schemas.microsoft.com/office/drawing/2014/main" id="{56ED23C5-CD9D-458D-8562-24CE4A9D940A}"/>
                  </a:ext>
                </a:extLst>
              </p:cNvPr>
              <p:cNvSpPr/>
              <p:nvPr/>
            </p:nvSpPr>
            <p:spPr>
              <a:xfrm>
                <a:off x="1490400" y="3145774"/>
                <a:ext cx="248100" cy="245100"/>
              </a:xfrm>
              <a:prstGeom prst="ellipse">
                <a:avLst/>
              </a:prstGeom>
              <a:noFill/>
              <a:ln w="19050" cap="flat" cmpd="sng">
                <a:solidFill>
                  <a:srgbClr val="BD0F72"/>
                </a:solidFill>
                <a:prstDash val="solid"/>
                <a:round/>
                <a:headEnd type="none" w="sm" len="sm"/>
                <a:tailEnd type="none" w="sm" len="sm"/>
              </a:ln>
            </p:spPr>
            <p:txBody>
              <a:bodyPr spcFirstLastPara="1" wrap="square" lIns="74283" tIns="74283" rIns="74283" bIns="74283" anchor="ctr" anchorCtr="0">
                <a:noAutofit/>
              </a:bodyPr>
              <a:lstStyle/>
              <a:p>
                <a:pPr algn="ctr"/>
                <a:endParaRPr sz="2043"/>
              </a:p>
            </p:txBody>
          </p:sp>
          <p:sp>
            <p:nvSpPr>
              <p:cNvPr id="22" name="Google Shape;310;p55">
                <a:extLst>
                  <a:ext uri="{FF2B5EF4-FFF2-40B4-BE49-F238E27FC236}">
                    <a16:creationId xmlns:a16="http://schemas.microsoft.com/office/drawing/2014/main" id="{BD8809DF-4003-4FAF-AE4E-B7010743327C}"/>
                  </a:ext>
                </a:extLst>
              </p:cNvPr>
              <p:cNvSpPr txBox="1"/>
              <p:nvPr/>
            </p:nvSpPr>
            <p:spPr>
              <a:xfrm>
                <a:off x="1459139" y="3098975"/>
                <a:ext cx="301800" cy="365802"/>
              </a:xfrm>
              <a:prstGeom prst="rect">
                <a:avLst/>
              </a:prstGeom>
              <a:noFill/>
              <a:ln>
                <a:noFill/>
              </a:ln>
            </p:spPr>
            <p:txBody>
              <a:bodyPr spcFirstLastPara="1" wrap="square" lIns="74283" tIns="74283" rIns="74283" bIns="74283" anchor="t" anchorCtr="0">
                <a:spAutoFit/>
              </a:bodyPr>
              <a:lstStyle/>
              <a:p>
                <a:pPr algn="ctr"/>
                <a:r>
                  <a:rPr lang="en" sz="813">
                    <a:solidFill>
                      <a:srgbClr val="BD0F72"/>
                    </a:solidFill>
                  </a:rPr>
                  <a:t>3</a:t>
                </a:r>
                <a:endParaRPr sz="813">
                  <a:solidFill>
                    <a:srgbClr val="BD0F72"/>
                  </a:solidFill>
                </a:endParaRPr>
              </a:p>
            </p:txBody>
          </p:sp>
        </p:grpSp>
        <p:grpSp>
          <p:nvGrpSpPr>
            <p:cNvPr id="23" name="Google Shape;308;p55">
              <a:extLst>
                <a:ext uri="{FF2B5EF4-FFF2-40B4-BE49-F238E27FC236}">
                  <a16:creationId xmlns:a16="http://schemas.microsoft.com/office/drawing/2014/main" id="{9932DFAD-FE9E-4810-900D-778D8D2DA62D}"/>
                </a:ext>
              </a:extLst>
            </p:cNvPr>
            <p:cNvGrpSpPr/>
            <p:nvPr/>
          </p:nvGrpSpPr>
          <p:grpSpPr>
            <a:xfrm>
              <a:off x="5223109" y="4908298"/>
              <a:ext cx="226981" cy="275116"/>
              <a:chOff x="1459139" y="3098975"/>
              <a:chExt cx="301800" cy="365802"/>
            </a:xfrm>
          </p:grpSpPr>
          <p:sp>
            <p:nvSpPr>
              <p:cNvPr id="24" name="Google Shape;309;p55">
                <a:extLst>
                  <a:ext uri="{FF2B5EF4-FFF2-40B4-BE49-F238E27FC236}">
                    <a16:creationId xmlns:a16="http://schemas.microsoft.com/office/drawing/2014/main" id="{E5297371-1F74-4FCE-968C-6E87570291BF}"/>
                  </a:ext>
                </a:extLst>
              </p:cNvPr>
              <p:cNvSpPr/>
              <p:nvPr/>
            </p:nvSpPr>
            <p:spPr>
              <a:xfrm>
                <a:off x="1490400" y="3145774"/>
                <a:ext cx="248100" cy="245100"/>
              </a:xfrm>
              <a:prstGeom prst="ellipse">
                <a:avLst/>
              </a:prstGeom>
              <a:noFill/>
              <a:ln w="19050" cap="flat" cmpd="sng">
                <a:solidFill>
                  <a:srgbClr val="BD0F72"/>
                </a:solidFill>
                <a:prstDash val="solid"/>
                <a:round/>
                <a:headEnd type="none" w="sm" len="sm"/>
                <a:tailEnd type="none" w="sm" len="sm"/>
              </a:ln>
            </p:spPr>
            <p:txBody>
              <a:bodyPr spcFirstLastPara="1" wrap="square" lIns="74283" tIns="74283" rIns="74283" bIns="74283" anchor="ctr" anchorCtr="0">
                <a:noAutofit/>
              </a:bodyPr>
              <a:lstStyle/>
              <a:p>
                <a:pPr algn="ctr"/>
                <a:endParaRPr sz="2043"/>
              </a:p>
            </p:txBody>
          </p:sp>
          <p:sp>
            <p:nvSpPr>
              <p:cNvPr id="25" name="Google Shape;310;p55">
                <a:extLst>
                  <a:ext uri="{FF2B5EF4-FFF2-40B4-BE49-F238E27FC236}">
                    <a16:creationId xmlns:a16="http://schemas.microsoft.com/office/drawing/2014/main" id="{FA579D3D-8681-44C4-BE2E-B7E324AF4793}"/>
                  </a:ext>
                </a:extLst>
              </p:cNvPr>
              <p:cNvSpPr txBox="1"/>
              <p:nvPr/>
            </p:nvSpPr>
            <p:spPr>
              <a:xfrm>
                <a:off x="1459139" y="3098975"/>
                <a:ext cx="301800" cy="365802"/>
              </a:xfrm>
              <a:prstGeom prst="rect">
                <a:avLst/>
              </a:prstGeom>
              <a:noFill/>
              <a:ln>
                <a:noFill/>
              </a:ln>
            </p:spPr>
            <p:txBody>
              <a:bodyPr spcFirstLastPara="1" wrap="square" lIns="74283" tIns="74283" rIns="74283" bIns="74283" anchor="t" anchorCtr="0">
                <a:spAutoFit/>
              </a:bodyPr>
              <a:lstStyle/>
              <a:p>
                <a:pPr algn="ctr"/>
                <a:r>
                  <a:rPr lang="en" sz="813">
                    <a:solidFill>
                      <a:srgbClr val="BD0F72"/>
                    </a:solidFill>
                  </a:rPr>
                  <a:t>3</a:t>
                </a:r>
                <a:endParaRPr sz="813">
                  <a:solidFill>
                    <a:srgbClr val="BD0F72"/>
                  </a:solidFill>
                </a:endParaRPr>
              </a:p>
            </p:txBody>
          </p:sp>
        </p:grpSp>
        <p:grpSp>
          <p:nvGrpSpPr>
            <p:cNvPr id="26" name="Google Shape;744;p80">
              <a:extLst>
                <a:ext uri="{FF2B5EF4-FFF2-40B4-BE49-F238E27FC236}">
                  <a16:creationId xmlns:a16="http://schemas.microsoft.com/office/drawing/2014/main" id="{F52D1342-3DA6-4FDC-A9A9-33970F7A255C}"/>
                </a:ext>
              </a:extLst>
            </p:cNvPr>
            <p:cNvGrpSpPr/>
            <p:nvPr/>
          </p:nvGrpSpPr>
          <p:grpSpPr>
            <a:xfrm>
              <a:off x="6771679" y="4582648"/>
              <a:ext cx="229914" cy="275116"/>
              <a:chOff x="1463550" y="3098975"/>
              <a:chExt cx="301800" cy="361135"/>
            </a:xfrm>
          </p:grpSpPr>
          <p:sp>
            <p:nvSpPr>
              <p:cNvPr id="27" name="Google Shape;745;p80">
                <a:extLst>
                  <a:ext uri="{FF2B5EF4-FFF2-40B4-BE49-F238E27FC236}">
                    <a16:creationId xmlns:a16="http://schemas.microsoft.com/office/drawing/2014/main" id="{E5020972-2866-4913-A512-DC6F69FFB59F}"/>
                  </a:ext>
                </a:extLst>
              </p:cNvPr>
              <p:cNvSpPr/>
              <p:nvPr/>
            </p:nvSpPr>
            <p:spPr>
              <a:xfrm>
                <a:off x="1490400" y="3145774"/>
                <a:ext cx="248100" cy="245100"/>
              </a:xfrm>
              <a:prstGeom prst="ellipse">
                <a:avLst/>
              </a:prstGeom>
              <a:noFill/>
              <a:ln w="19050" cap="flat" cmpd="sng">
                <a:solidFill>
                  <a:srgbClr val="BD0F72"/>
                </a:solidFill>
                <a:prstDash val="solid"/>
                <a:round/>
                <a:headEnd type="none" w="sm" len="sm"/>
                <a:tailEnd type="none" w="sm" len="sm"/>
              </a:ln>
            </p:spPr>
            <p:txBody>
              <a:bodyPr spcFirstLastPara="1" wrap="square" lIns="74283" tIns="74283" rIns="74283" bIns="74283" anchor="ctr" anchorCtr="0">
                <a:noAutofit/>
              </a:bodyPr>
              <a:lstStyle/>
              <a:p>
                <a:pPr algn="ctr"/>
                <a:endParaRPr sz="2043"/>
              </a:p>
            </p:txBody>
          </p:sp>
          <p:sp>
            <p:nvSpPr>
              <p:cNvPr id="28" name="Google Shape;746;p80">
                <a:extLst>
                  <a:ext uri="{FF2B5EF4-FFF2-40B4-BE49-F238E27FC236}">
                    <a16:creationId xmlns:a16="http://schemas.microsoft.com/office/drawing/2014/main" id="{AFED8D41-A7E7-4A3C-AF42-6172A1215ACE}"/>
                  </a:ext>
                </a:extLst>
              </p:cNvPr>
              <p:cNvSpPr txBox="1"/>
              <p:nvPr/>
            </p:nvSpPr>
            <p:spPr>
              <a:xfrm>
                <a:off x="1463550" y="3098975"/>
                <a:ext cx="301800" cy="361135"/>
              </a:xfrm>
              <a:prstGeom prst="rect">
                <a:avLst/>
              </a:prstGeom>
              <a:noFill/>
              <a:ln>
                <a:noFill/>
              </a:ln>
            </p:spPr>
            <p:txBody>
              <a:bodyPr spcFirstLastPara="1" wrap="square" lIns="74283" tIns="74283" rIns="74283" bIns="74283" anchor="t" anchorCtr="0">
                <a:spAutoFit/>
              </a:bodyPr>
              <a:lstStyle/>
              <a:p>
                <a:pPr algn="ctr"/>
                <a:r>
                  <a:rPr lang="en" sz="813">
                    <a:solidFill>
                      <a:srgbClr val="BD0F72"/>
                    </a:solidFill>
                  </a:rPr>
                  <a:t>2</a:t>
                </a:r>
                <a:endParaRPr sz="813">
                  <a:solidFill>
                    <a:srgbClr val="BD0F72"/>
                  </a:solidFill>
                </a:endParaRPr>
              </a:p>
            </p:txBody>
          </p:sp>
        </p:grpSp>
        <p:grpSp>
          <p:nvGrpSpPr>
            <p:cNvPr id="29" name="Google Shape;311;p55">
              <a:extLst>
                <a:ext uri="{FF2B5EF4-FFF2-40B4-BE49-F238E27FC236}">
                  <a16:creationId xmlns:a16="http://schemas.microsoft.com/office/drawing/2014/main" id="{FCE39EBA-7E30-4E1A-8E53-B82F46C6FF05}"/>
                </a:ext>
              </a:extLst>
            </p:cNvPr>
            <p:cNvGrpSpPr/>
            <p:nvPr/>
          </p:nvGrpSpPr>
          <p:grpSpPr>
            <a:xfrm>
              <a:off x="6775693" y="4892020"/>
              <a:ext cx="226981" cy="275116"/>
              <a:chOff x="1463550" y="3098975"/>
              <a:chExt cx="301800" cy="365802"/>
            </a:xfrm>
          </p:grpSpPr>
          <p:sp>
            <p:nvSpPr>
              <p:cNvPr id="30" name="Google Shape;312;p55">
                <a:extLst>
                  <a:ext uri="{FF2B5EF4-FFF2-40B4-BE49-F238E27FC236}">
                    <a16:creationId xmlns:a16="http://schemas.microsoft.com/office/drawing/2014/main" id="{B58651D3-8168-4DC0-8F7C-B703C82DE9F6}"/>
                  </a:ext>
                </a:extLst>
              </p:cNvPr>
              <p:cNvSpPr/>
              <p:nvPr/>
            </p:nvSpPr>
            <p:spPr>
              <a:xfrm>
                <a:off x="1490400" y="3145774"/>
                <a:ext cx="248100" cy="245100"/>
              </a:xfrm>
              <a:prstGeom prst="ellipse">
                <a:avLst/>
              </a:prstGeom>
              <a:noFill/>
              <a:ln w="19050" cap="flat" cmpd="sng">
                <a:solidFill>
                  <a:srgbClr val="BD0F72"/>
                </a:solidFill>
                <a:prstDash val="solid"/>
                <a:round/>
                <a:headEnd type="none" w="sm" len="sm"/>
                <a:tailEnd type="none" w="sm" len="sm"/>
              </a:ln>
            </p:spPr>
            <p:txBody>
              <a:bodyPr spcFirstLastPara="1" wrap="square" lIns="74283" tIns="74283" rIns="74283" bIns="74283" anchor="ctr" anchorCtr="0">
                <a:noAutofit/>
              </a:bodyPr>
              <a:lstStyle/>
              <a:p>
                <a:pPr algn="ctr"/>
                <a:endParaRPr sz="2043"/>
              </a:p>
            </p:txBody>
          </p:sp>
          <p:sp>
            <p:nvSpPr>
              <p:cNvPr id="31" name="Google Shape;313;p55">
                <a:extLst>
                  <a:ext uri="{FF2B5EF4-FFF2-40B4-BE49-F238E27FC236}">
                    <a16:creationId xmlns:a16="http://schemas.microsoft.com/office/drawing/2014/main" id="{1419C483-4017-4D2A-B484-D0B6CC5B7A7D}"/>
                  </a:ext>
                </a:extLst>
              </p:cNvPr>
              <p:cNvSpPr txBox="1"/>
              <p:nvPr/>
            </p:nvSpPr>
            <p:spPr>
              <a:xfrm>
                <a:off x="1463550" y="3098975"/>
                <a:ext cx="301800" cy="365802"/>
              </a:xfrm>
              <a:prstGeom prst="rect">
                <a:avLst/>
              </a:prstGeom>
              <a:noFill/>
              <a:ln>
                <a:noFill/>
              </a:ln>
            </p:spPr>
            <p:txBody>
              <a:bodyPr spcFirstLastPara="1" wrap="square" lIns="74283" tIns="74283" rIns="74283" bIns="74283" anchor="t" anchorCtr="0">
                <a:spAutoFit/>
              </a:bodyPr>
              <a:lstStyle/>
              <a:p>
                <a:pPr algn="ctr"/>
                <a:r>
                  <a:rPr lang="en" sz="813">
                    <a:solidFill>
                      <a:srgbClr val="BD0F72"/>
                    </a:solidFill>
                  </a:rPr>
                  <a:t>4</a:t>
                </a:r>
                <a:endParaRPr sz="813">
                  <a:solidFill>
                    <a:srgbClr val="BD0F72"/>
                  </a:solidFill>
                </a:endParaRPr>
              </a:p>
            </p:txBody>
          </p:sp>
        </p:grpSp>
      </p:grpSp>
      <p:sp>
        <p:nvSpPr>
          <p:cNvPr id="32" name="Google Shape;216;p50">
            <a:extLst>
              <a:ext uri="{FF2B5EF4-FFF2-40B4-BE49-F238E27FC236}">
                <a16:creationId xmlns:a16="http://schemas.microsoft.com/office/drawing/2014/main" id="{D0CF8EBD-796B-4BAF-907B-937AAED9731F}"/>
              </a:ext>
            </a:extLst>
          </p:cNvPr>
          <p:cNvSpPr txBox="1"/>
          <p:nvPr/>
        </p:nvSpPr>
        <p:spPr>
          <a:xfrm>
            <a:off x="399627" y="88696"/>
            <a:ext cx="5480475" cy="950236"/>
          </a:xfrm>
          <a:prstGeom prst="rect">
            <a:avLst/>
          </a:prstGeom>
          <a:noFill/>
          <a:ln>
            <a:noFill/>
          </a:ln>
        </p:spPr>
        <p:txBody>
          <a:bodyPr spcFirstLastPara="1" wrap="square" lIns="74283" tIns="74283" rIns="74283" bIns="74283" anchor="t" anchorCtr="0">
            <a:spAutoFit/>
          </a:bodyPr>
          <a:lstStyle/>
          <a:p>
            <a:pPr>
              <a:buClr>
                <a:schemeClr val="dk1"/>
              </a:buClr>
              <a:buSzPts val="2200"/>
            </a:pPr>
            <a:r>
              <a:rPr lang="zh-CN" altLang="en-US" sz="2600" b="1" dirty="0">
                <a:solidFill>
                  <a:srgbClr val="BD0F72"/>
                </a:solidFill>
                <a:latin typeface="方正黑体" panose="03000509000000000000" pitchFamily="65" charset="-122"/>
                <a:ea typeface="方正黑体" panose="03000509000000000000" pitchFamily="65" charset="-122"/>
                <a:cs typeface="Proxima Nova"/>
                <a:sym typeface="Proxima Nova"/>
              </a:rPr>
              <a:t>人民币费用结算</a:t>
            </a:r>
            <a:endParaRPr lang="en-US" altLang="zh-CN" sz="2600" b="1" dirty="0">
              <a:solidFill>
                <a:srgbClr val="BD0F72"/>
              </a:solidFill>
              <a:latin typeface="方正黑体" panose="03000509000000000000" pitchFamily="65" charset="-122"/>
              <a:ea typeface="方正黑体" panose="03000509000000000000" pitchFamily="65" charset="-122"/>
              <a:cs typeface="Proxima Nova"/>
              <a:sym typeface="Proxima Nova"/>
            </a:endParaRPr>
          </a:p>
          <a:p>
            <a:pPr>
              <a:buClr>
                <a:schemeClr val="dk1"/>
              </a:buClr>
              <a:buSzPts val="2200"/>
            </a:pPr>
            <a:r>
              <a:rPr lang="en-US" sz="2600" b="1" dirty="0">
                <a:solidFill>
                  <a:srgbClr val="BD0F72"/>
                </a:solidFill>
                <a:latin typeface="Arial" panose="020B0604020202020204" pitchFamily="34" charset="0"/>
                <a:ea typeface="Proxima Nova"/>
                <a:cs typeface="Arial" panose="020B0604020202020204" pitchFamily="34" charset="0"/>
                <a:sym typeface="Proxima Nova"/>
              </a:rPr>
              <a:t>RMB </a:t>
            </a:r>
            <a:r>
              <a:rPr lang="en-US" altLang="zh-CN" sz="2600" b="1" dirty="0">
                <a:solidFill>
                  <a:srgbClr val="BD0F72"/>
                </a:solidFill>
                <a:latin typeface="Arial" panose="020B0604020202020204" pitchFamily="34" charset="0"/>
                <a:ea typeface="Proxima Nova"/>
                <a:cs typeface="Arial" panose="020B0604020202020204" pitchFamily="34" charset="0"/>
                <a:sym typeface="Proxima Nova"/>
              </a:rPr>
              <a:t>on-line payment</a:t>
            </a:r>
            <a:endParaRPr sz="2600" b="1" dirty="0">
              <a:solidFill>
                <a:srgbClr val="BD0F72"/>
              </a:solidFill>
              <a:latin typeface="Arial" panose="020B0604020202020204" pitchFamily="34" charset="0"/>
              <a:ea typeface="Proxima Nova"/>
              <a:cs typeface="Arial" panose="020B0604020202020204" pitchFamily="34" charset="0"/>
              <a:sym typeface="Proxima Nova"/>
            </a:endParaRPr>
          </a:p>
        </p:txBody>
      </p:sp>
    </p:spTree>
    <p:extLst>
      <p:ext uri="{BB962C8B-B14F-4D97-AF65-F5344CB8AC3E}">
        <p14:creationId xmlns:p14="http://schemas.microsoft.com/office/powerpoint/2010/main" val="24453465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7C154FBA-163F-4C8D-B42C-C4C992761639}"/>
              </a:ext>
            </a:extLst>
          </p:cNvPr>
          <p:cNvSpPr>
            <a:spLocks noGrp="1"/>
          </p:cNvSpPr>
          <p:nvPr>
            <p:ph type="sldNum" sz="quarter" idx="12"/>
          </p:nvPr>
        </p:nvSpPr>
        <p:spPr/>
        <p:txBody>
          <a:bodyPr/>
          <a:lstStyle/>
          <a:p>
            <a:pPr defTabSz="518876"/>
            <a:fld id="{2D3281FA-4AB9-2D49-806F-9BDE89B0B3EB}" type="slidenum">
              <a:rPr lang="en-US"/>
              <a:pPr defTabSz="518876"/>
              <a:t>31</a:t>
            </a:fld>
            <a:endParaRPr lang="en-US"/>
          </a:p>
        </p:txBody>
      </p:sp>
      <p:sp>
        <p:nvSpPr>
          <p:cNvPr id="5" name="Google Shape;320;p56">
            <a:extLst>
              <a:ext uri="{FF2B5EF4-FFF2-40B4-BE49-F238E27FC236}">
                <a16:creationId xmlns:a16="http://schemas.microsoft.com/office/drawing/2014/main" id="{17D0E3EB-43EF-4CD1-94FB-F6FD9BF79BC6}"/>
              </a:ext>
            </a:extLst>
          </p:cNvPr>
          <p:cNvSpPr txBox="1"/>
          <p:nvPr/>
        </p:nvSpPr>
        <p:spPr>
          <a:xfrm>
            <a:off x="1391987" y="2183255"/>
            <a:ext cx="3256783" cy="496778"/>
          </a:xfrm>
          <a:prstGeom prst="rect">
            <a:avLst/>
          </a:prstGeom>
          <a:noFill/>
          <a:ln>
            <a:noFill/>
          </a:ln>
        </p:spPr>
        <p:txBody>
          <a:bodyPr spcFirstLastPara="1" wrap="square" lIns="74283" tIns="74283" rIns="74283" bIns="74283" anchor="t" anchorCtr="0">
            <a:spAutoFit/>
          </a:bodyPr>
          <a:lstStyle/>
          <a:p>
            <a:pPr>
              <a:lnSpc>
                <a:spcPct val="120000"/>
              </a:lnSpc>
              <a:spcBef>
                <a:spcPts val="406"/>
              </a:spcBef>
              <a:buSzPts val="1500"/>
            </a:pPr>
            <a:r>
              <a:rPr lang="en" sz="1600" b="1" dirty="0">
                <a:solidFill>
                  <a:srgbClr val="BD1273"/>
                </a:solidFill>
                <a:ea typeface="Proxima Nova"/>
                <a:cs typeface="Proxima Nova"/>
                <a:sym typeface="Proxima Nova"/>
              </a:rPr>
              <a:t>第二步：</a:t>
            </a:r>
            <a:r>
              <a:rPr lang="en" sz="1600" b="1" dirty="0">
                <a:solidFill>
                  <a:srgbClr val="000000"/>
                </a:solidFill>
                <a:latin typeface="方正黑体" panose="03000509000000000000" pitchFamily="65" charset="-122"/>
                <a:ea typeface="方正黑体" panose="03000509000000000000" pitchFamily="65" charset="-122"/>
                <a:cs typeface="Proxima Nova"/>
                <a:sym typeface="Proxima Nova"/>
              </a:rPr>
              <a:t>选择采购订单类型</a:t>
            </a:r>
            <a:r>
              <a:rPr lang="en" sz="1600" b="1" dirty="0">
                <a:solidFill>
                  <a:srgbClr val="000000"/>
                </a:solidFill>
                <a:ea typeface="Proxima Nova"/>
                <a:cs typeface="Proxima Nova"/>
                <a:sym typeface="Proxima Nova"/>
              </a:rPr>
              <a:t>。</a:t>
            </a:r>
            <a:endParaRPr lang="en-US" altLang="zh-CN" sz="1600" b="1" dirty="0">
              <a:solidFill>
                <a:schemeClr val="dk1"/>
              </a:solidFill>
              <a:ea typeface="Proxima Nova"/>
              <a:cs typeface="Proxima Nova"/>
              <a:sym typeface="Proxima Nova"/>
            </a:endParaRPr>
          </a:p>
        </p:txBody>
      </p:sp>
      <p:sp>
        <p:nvSpPr>
          <p:cNvPr id="8" name="Google Shape;764;p81">
            <a:extLst>
              <a:ext uri="{FF2B5EF4-FFF2-40B4-BE49-F238E27FC236}">
                <a16:creationId xmlns:a16="http://schemas.microsoft.com/office/drawing/2014/main" id="{5AC9AD42-ED36-41A3-BFAD-8311F3B3E1DB}"/>
              </a:ext>
            </a:extLst>
          </p:cNvPr>
          <p:cNvSpPr txBox="1"/>
          <p:nvPr/>
        </p:nvSpPr>
        <p:spPr>
          <a:xfrm>
            <a:off x="5265155" y="2183255"/>
            <a:ext cx="3125337" cy="496778"/>
          </a:xfrm>
          <a:prstGeom prst="rect">
            <a:avLst/>
          </a:prstGeom>
          <a:noFill/>
          <a:ln>
            <a:noFill/>
          </a:ln>
        </p:spPr>
        <p:txBody>
          <a:bodyPr spcFirstLastPara="1" wrap="square" lIns="74283" tIns="74283" rIns="74283" bIns="74283" anchor="t" anchorCtr="0">
            <a:spAutoFit/>
          </a:bodyPr>
          <a:lstStyle/>
          <a:p>
            <a:pPr>
              <a:lnSpc>
                <a:spcPct val="120000"/>
              </a:lnSpc>
              <a:spcBef>
                <a:spcPts val="406"/>
              </a:spcBef>
            </a:pPr>
            <a:r>
              <a:rPr lang="en" sz="1600" b="1" dirty="0">
                <a:solidFill>
                  <a:srgbClr val="BD1273"/>
                </a:solidFill>
                <a:latin typeface="Arial" panose="020B0604020202020204" pitchFamily="34" charset="0"/>
                <a:ea typeface="Proxima Nova"/>
                <a:cs typeface="Arial" panose="020B0604020202020204" pitchFamily="34" charset="0"/>
                <a:sym typeface="Proxima Nova"/>
              </a:rPr>
              <a:t>Step 2:</a:t>
            </a:r>
            <a:r>
              <a:rPr lang="en" sz="1600" b="1" dirty="0">
                <a:solidFill>
                  <a:schemeClr val="dk1"/>
                </a:solidFill>
                <a:latin typeface="Arial" panose="020B0604020202020204" pitchFamily="34" charset="0"/>
                <a:ea typeface="Proxima Nova"/>
                <a:cs typeface="Arial" panose="020B0604020202020204" pitchFamily="34" charset="0"/>
                <a:sym typeface="Proxima Nova"/>
              </a:rPr>
              <a:t> Select type of PO</a:t>
            </a:r>
            <a:endParaRPr sz="1600" b="1" dirty="0">
              <a:solidFill>
                <a:schemeClr val="dk1"/>
              </a:solidFill>
              <a:latin typeface="Arial" panose="020B0604020202020204" pitchFamily="34" charset="0"/>
              <a:ea typeface="Proxima Nova"/>
              <a:cs typeface="Arial" panose="020B0604020202020204" pitchFamily="34" charset="0"/>
              <a:sym typeface="Proxima Nova"/>
            </a:endParaRPr>
          </a:p>
        </p:txBody>
      </p:sp>
      <p:grpSp>
        <p:nvGrpSpPr>
          <p:cNvPr id="2" name="组合 1">
            <a:extLst>
              <a:ext uri="{FF2B5EF4-FFF2-40B4-BE49-F238E27FC236}">
                <a16:creationId xmlns:a16="http://schemas.microsoft.com/office/drawing/2014/main" id="{57A2F55B-99C5-4F79-ABD7-4DE3C263AE0D}"/>
              </a:ext>
            </a:extLst>
          </p:cNvPr>
          <p:cNvGrpSpPr/>
          <p:nvPr/>
        </p:nvGrpSpPr>
        <p:grpSpPr>
          <a:xfrm>
            <a:off x="529915" y="3315125"/>
            <a:ext cx="8985146" cy="1690150"/>
            <a:chOff x="334371" y="2587150"/>
            <a:chExt cx="7240382" cy="1690150"/>
          </a:xfrm>
        </p:grpSpPr>
        <p:pic>
          <p:nvPicPr>
            <p:cNvPr id="6" name="Google Shape;328;p56">
              <a:extLst>
                <a:ext uri="{FF2B5EF4-FFF2-40B4-BE49-F238E27FC236}">
                  <a16:creationId xmlns:a16="http://schemas.microsoft.com/office/drawing/2014/main" id="{915B6AEA-63BA-48D5-A76C-3E3DBA8B45A3}"/>
                </a:ext>
              </a:extLst>
            </p:cNvPr>
            <p:cNvPicPr preferRelativeResize="0"/>
            <p:nvPr/>
          </p:nvPicPr>
          <p:blipFill rotWithShape="1">
            <a:blip r:embed="rId2">
              <a:alphaModFix/>
            </a:blip>
            <a:srcRect l="5989" t="32660" r="62356" b="61559"/>
            <a:stretch/>
          </p:blipFill>
          <p:spPr>
            <a:xfrm>
              <a:off x="334371" y="2587150"/>
              <a:ext cx="2828279" cy="523200"/>
            </a:xfrm>
            <a:prstGeom prst="rect">
              <a:avLst/>
            </a:prstGeom>
            <a:noFill/>
            <a:ln>
              <a:noFill/>
            </a:ln>
          </p:spPr>
        </p:pic>
        <p:pic>
          <p:nvPicPr>
            <p:cNvPr id="7" name="Google Shape;767;p81">
              <a:extLst>
                <a:ext uri="{FF2B5EF4-FFF2-40B4-BE49-F238E27FC236}">
                  <a16:creationId xmlns:a16="http://schemas.microsoft.com/office/drawing/2014/main" id="{A63167FC-2033-41AF-AF9D-2563E117255B}"/>
                </a:ext>
              </a:extLst>
            </p:cNvPr>
            <p:cNvPicPr preferRelativeResize="0"/>
            <p:nvPr/>
          </p:nvPicPr>
          <p:blipFill rotWithShape="1">
            <a:blip r:embed="rId3">
              <a:alphaModFix/>
            </a:blip>
            <a:srcRect l="6034" t="33063" r="55455" b="61546"/>
            <a:stretch/>
          </p:blipFill>
          <p:spPr>
            <a:xfrm>
              <a:off x="4150107" y="2612656"/>
              <a:ext cx="3424646" cy="472188"/>
            </a:xfrm>
            <a:prstGeom prst="rect">
              <a:avLst/>
            </a:prstGeom>
            <a:noFill/>
            <a:ln>
              <a:noFill/>
            </a:ln>
          </p:spPr>
        </p:pic>
        <p:sp>
          <p:nvSpPr>
            <p:cNvPr id="9" name="Google Shape;326;p56">
              <a:hlinkClick r:id="rId4" action="ppaction://hlinksldjump"/>
              <a:extLst>
                <a:ext uri="{FF2B5EF4-FFF2-40B4-BE49-F238E27FC236}">
                  <a16:creationId xmlns:a16="http://schemas.microsoft.com/office/drawing/2014/main" id="{C97F2625-3AD5-41D4-8C5D-A7D7128F48F2}"/>
                </a:ext>
              </a:extLst>
            </p:cNvPr>
            <p:cNvSpPr/>
            <p:nvPr/>
          </p:nvSpPr>
          <p:spPr>
            <a:xfrm>
              <a:off x="529967" y="3696200"/>
              <a:ext cx="2067633" cy="581100"/>
            </a:xfrm>
            <a:prstGeom prst="roundRect">
              <a:avLst>
                <a:gd name="adj" fmla="val 16667"/>
              </a:avLst>
            </a:prstGeom>
            <a:solidFill>
              <a:srgbClr val="BD0F72"/>
            </a:solidFill>
            <a:ln w="9525" cap="flat" cmpd="sng">
              <a:solidFill>
                <a:srgbClr val="BD0F72"/>
              </a:solidFill>
              <a:prstDash val="solid"/>
              <a:round/>
              <a:headEnd type="none" w="sm" len="sm"/>
              <a:tailEnd type="none" w="sm" len="sm"/>
            </a:ln>
          </p:spPr>
          <p:txBody>
            <a:bodyPr spcFirstLastPara="1" wrap="square" lIns="74283" tIns="74283" rIns="74283" bIns="74283" anchor="ctr" anchorCtr="0">
              <a:noAutofit/>
            </a:bodyPr>
            <a:lstStyle/>
            <a:p>
              <a:pPr algn="ctr">
                <a:lnSpc>
                  <a:spcPct val="120000"/>
                </a:lnSpc>
                <a:spcBef>
                  <a:spcPts val="406"/>
                </a:spcBef>
                <a:buClr>
                  <a:srgbClr val="000000"/>
                </a:buClr>
                <a:buSzPts val="1500"/>
              </a:pPr>
              <a:r>
                <a:rPr lang="en" sz="1200" b="1" dirty="0">
                  <a:solidFill>
                    <a:schemeClr val="lt1"/>
                  </a:solidFill>
                  <a:latin typeface="方正黑体" panose="03000509000000000000" pitchFamily="65" charset="-122"/>
                  <a:ea typeface="方正黑体" panose="03000509000000000000" pitchFamily="65" charset="-122"/>
                  <a:cs typeface="Proxima Nova"/>
                  <a:sym typeface="Proxima Nova"/>
                </a:rPr>
                <a:t>步骤 3.1</a:t>
              </a:r>
              <a:r>
                <a:rPr lang="en" sz="1200" dirty="0">
                  <a:solidFill>
                    <a:schemeClr val="lt1"/>
                  </a:solidFill>
                  <a:latin typeface="方正黑体" panose="03000509000000000000" pitchFamily="65" charset="-122"/>
                  <a:ea typeface="方正黑体" panose="03000509000000000000" pitchFamily="65" charset="-122"/>
                  <a:cs typeface="Arial"/>
                  <a:sym typeface="Arial"/>
                </a:rPr>
                <a:t>: </a:t>
              </a:r>
              <a:r>
                <a:rPr lang="en" sz="1200" b="1" dirty="0">
                  <a:solidFill>
                    <a:srgbClr val="FFFFFF"/>
                  </a:solidFill>
                  <a:latin typeface="方正黑体" panose="03000509000000000000" pitchFamily="65" charset="-122"/>
                  <a:ea typeface="方正黑体" panose="03000509000000000000" pitchFamily="65" charset="-122"/>
                  <a:cs typeface="Proxima Nova"/>
                  <a:sym typeface="Proxima Nova"/>
                </a:rPr>
                <a:t>使用提单创建采购订单</a:t>
              </a:r>
              <a:endParaRPr sz="1200" dirty="0">
                <a:solidFill>
                  <a:srgbClr val="FFFFFF"/>
                </a:solidFill>
                <a:latin typeface="方正黑体" panose="03000509000000000000" pitchFamily="65" charset="-122"/>
                <a:ea typeface="方正黑体" panose="03000509000000000000" pitchFamily="65" charset="-122"/>
                <a:cs typeface="Proxima Nova"/>
                <a:sym typeface="Proxima Nova"/>
              </a:endParaRPr>
            </a:p>
          </p:txBody>
        </p:sp>
        <p:sp>
          <p:nvSpPr>
            <p:cNvPr id="10" name="Google Shape;766;p81">
              <a:hlinkClick r:id="rId5" action="ppaction://hlinksldjump"/>
              <a:extLst>
                <a:ext uri="{FF2B5EF4-FFF2-40B4-BE49-F238E27FC236}">
                  <a16:creationId xmlns:a16="http://schemas.microsoft.com/office/drawing/2014/main" id="{9D4A25E6-EDAA-4835-B306-4B406E446B7E}"/>
                </a:ext>
              </a:extLst>
            </p:cNvPr>
            <p:cNvSpPr/>
            <p:nvPr/>
          </p:nvSpPr>
          <p:spPr>
            <a:xfrm>
              <a:off x="4724247" y="3696200"/>
              <a:ext cx="2067634" cy="581100"/>
            </a:xfrm>
            <a:prstGeom prst="roundRect">
              <a:avLst>
                <a:gd name="adj" fmla="val 16667"/>
              </a:avLst>
            </a:prstGeom>
            <a:solidFill>
              <a:srgbClr val="BD0F72"/>
            </a:solidFill>
            <a:ln w="9525" cap="flat" cmpd="sng">
              <a:solidFill>
                <a:srgbClr val="BD0F72"/>
              </a:solidFill>
              <a:prstDash val="solid"/>
              <a:round/>
              <a:headEnd type="none" w="sm" len="sm"/>
              <a:tailEnd type="none" w="sm" len="sm"/>
            </a:ln>
          </p:spPr>
          <p:txBody>
            <a:bodyPr spcFirstLastPara="1" wrap="square" lIns="74283" tIns="74283" rIns="74283" bIns="74283" anchor="ctr" anchorCtr="0">
              <a:noAutofit/>
            </a:bodyPr>
            <a:lstStyle/>
            <a:p>
              <a:pPr algn="ctr"/>
              <a:r>
                <a:rPr lang="en" sz="1200" b="1" dirty="0">
                  <a:solidFill>
                    <a:srgbClr val="FFFFFF"/>
                  </a:solidFill>
                  <a:latin typeface="Arial" panose="020B0604020202020204" pitchFamily="34" charset="0"/>
                  <a:ea typeface="Proxima Nova"/>
                  <a:cs typeface="Arial" panose="020B0604020202020204" pitchFamily="34" charset="0"/>
                  <a:sym typeface="Proxima Nova"/>
                </a:rPr>
                <a:t>Step 3.1: Create PO with Bill of Lading</a:t>
              </a:r>
              <a:endParaRPr sz="1200" strike="sngStrike" dirty="0">
                <a:highlight>
                  <a:srgbClr val="FFFF00"/>
                </a:highlight>
                <a:latin typeface="Arial" panose="020B0604020202020204" pitchFamily="34" charset="0"/>
                <a:ea typeface="Proxima Nova"/>
                <a:cs typeface="Arial" panose="020B0604020202020204" pitchFamily="34" charset="0"/>
                <a:sym typeface="Proxima Nova"/>
              </a:endParaRPr>
            </a:p>
          </p:txBody>
        </p:sp>
      </p:grpSp>
      <p:sp>
        <p:nvSpPr>
          <p:cNvPr id="11" name="Google Shape;216;p50">
            <a:extLst>
              <a:ext uri="{FF2B5EF4-FFF2-40B4-BE49-F238E27FC236}">
                <a16:creationId xmlns:a16="http://schemas.microsoft.com/office/drawing/2014/main" id="{19DBBFE0-2933-42CC-9FA7-BB3673573CBF}"/>
              </a:ext>
            </a:extLst>
          </p:cNvPr>
          <p:cNvSpPr txBox="1"/>
          <p:nvPr/>
        </p:nvSpPr>
        <p:spPr>
          <a:xfrm>
            <a:off x="399627" y="128452"/>
            <a:ext cx="5480475" cy="950236"/>
          </a:xfrm>
          <a:prstGeom prst="rect">
            <a:avLst/>
          </a:prstGeom>
          <a:noFill/>
          <a:ln>
            <a:noFill/>
          </a:ln>
        </p:spPr>
        <p:txBody>
          <a:bodyPr spcFirstLastPara="1" wrap="square" lIns="74283" tIns="74283" rIns="74283" bIns="74283" anchor="t" anchorCtr="0">
            <a:spAutoFit/>
          </a:bodyPr>
          <a:lstStyle/>
          <a:p>
            <a:pPr>
              <a:buClr>
                <a:schemeClr val="dk1"/>
              </a:buClr>
              <a:buSzPts val="2200"/>
            </a:pPr>
            <a:r>
              <a:rPr lang="zh-CN" altLang="en-US" sz="2600" b="1" dirty="0">
                <a:solidFill>
                  <a:srgbClr val="BD0F72"/>
                </a:solidFill>
                <a:latin typeface="方正黑体" panose="03000509000000000000" pitchFamily="65" charset="-122"/>
                <a:ea typeface="方正黑体" panose="03000509000000000000" pitchFamily="65" charset="-122"/>
                <a:cs typeface="Proxima Nova"/>
                <a:sym typeface="Proxima Nova"/>
              </a:rPr>
              <a:t>人民币费用结算</a:t>
            </a:r>
            <a:endParaRPr lang="en-US" altLang="zh-CN" sz="2600" b="1" dirty="0">
              <a:solidFill>
                <a:srgbClr val="BD0F72"/>
              </a:solidFill>
              <a:latin typeface="方正黑体" panose="03000509000000000000" pitchFamily="65" charset="-122"/>
              <a:ea typeface="方正黑体" panose="03000509000000000000" pitchFamily="65" charset="-122"/>
              <a:cs typeface="Proxima Nova"/>
              <a:sym typeface="Proxima Nova"/>
            </a:endParaRPr>
          </a:p>
          <a:p>
            <a:pPr>
              <a:buClr>
                <a:schemeClr val="dk1"/>
              </a:buClr>
              <a:buSzPts val="2200"/>
            </a:pPr>
            <a:r>
              <a:rPr lang="en-US" sz="2600" b="1" dirty="0">
                <a:solidFill>
                  <a:srgbClr val="BD0F72"/>
                </a:solidFill>
                <a:latin typeface="Arial" panose="020B0604020202020204" pitchFamily="34" charset="0"/>
                <a:ea typeface="Proxima Nova"/>
                <a:cs typeface="Arial" panose="020B0604020202020204" pitchFamily="34" charset="0"/>
                <a:sym typeface="Proxima Nova"/>
              </a:rPr>
              <a:t>RMB </a:t>
            </a:r>
            <a:r>
              <a:rPr lang="en-US" altLang="zh-CN" sz="2600" b="1" dirty="0">
                <a:solidFill>
                  <a:srgbClr val="BD0F72"/>
                </a:solidFill>
                <a:latin typeface="Arial" panose="020B0604020202020204" pitchFamily="34" charset="0"/>
                <a:ea typeface="Proxima Nova"/>
                <a:cs typeface="Arial" panose="020B0604020202020204" pitchFamily="34" charset="0"/>
                <a:sym typeface="Proxima Nova"/>
              </a:rPr>
              <a:t>on-line payment</a:t>
            </a:r>
            <a:endParaRPr sz="2600" b="1" dirty="0">
              <a:solidFill>
                <a:srgbClr val="BD0F72"/>
              </a:solidFill>
              <a:latin typeface="Arial" panose="020B0604020202020204" pitchFamily="34" charset="0"/>
              <a:ea typeface="Proxima Nova"/>
              <a:cs typeface="Arial" panose="020B0604020202020204" pitchFamily="34" charset="0"/>
              <a:sym typeface="Proxima Nova"/>
            </a:endParaRPr>
          </a:p>
        </p:txBody>
      </p:sp>
      <p:sp>
        <p:nvSpPr>
          <p:cNvPr id="12" name="Google Shape;315;p55">
            <a:extLst>
              <a:ext uri="{FF2B5EF4-FFF2-40B4-BE49-F238E27FC236}">
                <a16:creationId xmlns:a16="http://schemas.microsoft.com/office/drawing/2014/main" id="{7CE3F633-86A9-46E8-B397-BFFFC1D8A4C3}"/>
              </a:ext>
            </a:extLst>
          </p:cNvPr>
          <p:cNvSpPr txBox="1"/>
          <p:nvPr/>
        </p:nvSpPr>
        <p:spPr>
          <a:xfrm>
            <a:off x="309279" y="951595"/>
            <a:ext cx="7265473" cy="750181"/>
          </a:xfrm>
          <a:prstGeom prst="rect">
            <a:avLst/>
          </a:prstGeom>
          <a:noFill/>
          <a:ln>
            <a:noFill/>
          </a:ln>
        </p:spPr>
        <p:txBody>
          <a:bodyPr spcFirstLastPara="1" wrap="square" lIns="74283" tIns="74283" rIns="74283" bIns="74283" anchor="t" anchorCtr="0">
            <a:spAutoFit/>
          </a:bodyPr>
          <a:lstStyle>
            <a:defPPr>
              <a:defRPr lang="zh-CN"/>
            </a:defPPr>
            <a:lvl1pPr>
              <a:buClr>
                <a:schemeClr val="dk1"/>
              </a:buClr>
              <a:buSzPts val="2200"/>
              <a:defRPr sz="2400" b="1" i="0" u="none" strike="noStrike" cap="none">
                <a:solidFill>
                  <a:srgbClr val="BD0F72"/>
                </a:solidFill>
                <a:latin typeface="+mj-lt"/>
                <a:ea typeface="Proxima Nova"/>
                <a:cs typeface="Proxima Nova"/>
              </a:defRPr>
            </a:lvl1pPr>
          </a:lstStyle>
          <a:p>
            <a:r>
              <a:rPr lang="en" sz="1950" dirty="0">
                <a:latin typeface="方正黑体" panose="03000509000000000000" pitchFamily="65" charset="-122"/>
                <a:ea typeface="方正黑体" panose="03000509000000000000" pitchFamily="65" charset="-122"/>
                <a:sym typeface="Proxima Nova"/>
              </a:rPr>
              <a:t>访问电子支付门户</a:t>
            </a:r>
            <a:r>
              <a:rPr lang="en" sz="1950" dirty="0">
                <a:sym typeface="Proxima Nova"/>
              </a:rPr>
              <a:t>/ </a:t>
            </a:r>
            <a:r>
              <a:rPr lang="en-US" altLang="zh-CN" sz="1950" dirty="0">
                <a:latin typeface="Arial" panose="020B0604020202020204" pitchFamily="34" charset="0"/>
                <a:cs typeface="Arial" panose="020B0604020202020204" pitchFamily="34" charset="0"/>
                <a:sym typeface="Proxima Nova"/>
              </a:rPr>
              <a:t>How to Create a PO</a:t>
            </a:r>
          </a:p>
          <a:p>
            <a:endParaRPr sz="1950" dirty="0">
              <a:sym typeface="Proxima Nova"/>
            </a:endParaRPr>
          </a:p>
        </p:txBody>
      </p:sp>
    </p:spTree>
    <p:extLst>
      <p:ext uri="{BB962C8B-B14F-4D97-AF65-F5344CB8AC3E}">
        <p14:creationId xmlns:p14="http://schemas.microsoft.com/office/powerpoint/2010/main" val="31576968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7C154FBA-163F-4C8D-B42C-C4C992761639}"/>
              </a:ext>
            </a:extLst>
          </p:cNvPr>
          <p:cNvSpPr>
            <a:spLocks noGrp="1"/>
          </p:cNvSpPr>
          <p:nvPr>
            <p:ph type="sldNum" sz="quarter" idx="12"/>
          </p:nvPr>
        </p:nvSpPr>
        <p:spPr/>
        <p:txBody>
          <a:bodyPr/>
          <a:lstStyle/>
          <a:p>
            <a:pPr defTabSz="518876"/>
            <a:fld id="{2D3281FA-4AB9-2D49-806F-9BDE89B0B3EB}" type="slidenum">
              <a:rPr lang="en-US"/>
              <a:pPr defTabSz="518876"/>
              <a:t>32</a:t>
            </a:fld>
            <a:endParaRPr lang="en-US"/>
          </a:p>
        </p:txBody>
      </p:sp>
      <p:grpSp>
        <p:nvGrpSpPr>
          <p:cNvPr id="2" name="组合 1">
            <a:extLst>
              <a:ext uri="{FF2B5EF4-FFF2-40B4-BE49-F238E27FC236}">
                <a16:creationId xmlns:a16="http://schemas.microsoft.com/office/drawing/2014/main" id="{D9BB1593-C0DD-4B6A-AF75-D8AF2536AB21}"/>
              </a:ext>
            </a:extLst>
          </p:cNvPr>
          <p:cNvGrpSpPr/>
          <p:nvPr/>
        </p:nvGrpSpPr>
        <p:grpSpPr>
          <a:xfrm>
            <a:off x="399628" y="3336056"/>
            <a:ext cx="9022668" cy="3039803"/>
            <a:chOff x="650209" y="2994477"/>
            <a:chExt cx="7869860" cy="2365171"/>
          </a:xfrm>
        </p:grpSpPr>
        <p:grpSp>
          <p:nvGrpSpPr>
            <p:cNvPr id="11" name="组合 10">
              <a:extLst>
                <a:ext uri="{FF2B5EF4-FFF2-40B4-BE49-F238E27FC236}">
                  <a16:creationId xmlns:a16="http://schemas.microsoft.com/office/drawing/2014/main" id="{F812DA91-BB9B-41F1-B2AA-4EB10C6DA40A}"/>
                </a:ext>
              </a:extLst>
            </p:cNvPr>
            <p:cNvGrpSpPr/>
            <p:nvPr/>
          </p:nvGrpSpPr>
          <p:grpSpPr>
            <a:xfrm>
              <a:off x="650209" y="3028558"/>
              <a:ext cx="3809238" cy="2331090"/>
              <a:chOff x="1271677" y="1140215"/>
              <a:chExt cx="6511049" cy="3599981"/>
            </a:xfrm>
          </p:grpSpPr>
          <p:pic>
            <p:nvPicPr>
              <p:cNvPr id="12" name="Google Shape;335;p57">
                <a:extLst>
                  <a:ext uri="{FF2B5EF4-FFF2-40B4-BE49-F238E27FC236}">
                    <a16:creationId xmlns:a16="http://schemas.microsoft.com/office/drawing/2014/main" id="{67F91A92-84DF-441E-93A0-59A317F845C0}"/>
                  </a:ext>
                </a:extLst>
              </p:cNvPr>
              <p:cNvPicPr preferRelativeResize="0"/>
              <p:nvPr/>
            </p:nvPicPr>
            <p:blipFill rotWithShape="1">
              <a:blip r:embed="rId2">
                <a:alphaModFix/>
              </a:blip>
              <a:srcRect l="4672" t="31997" r="4599" b="5569"/>
              <a:stretch/>
            </p:blipFill>
            <p:spPr>
              <a:xfrm>
                <a:off x="1298528" y="1188972"/>
                <a:ext cx="6484198" cy="3551224"/>
              </a:xfrm>
              <a:prstGeom prst="rect">
                <a:avLst/>
              </a:prstGeom>
              <a:noFill/>
              <a:ln>
                <a:noFill/>
              </a:ln>
            </p:spPr>
          </p:pic>
          <p:grpSp>
            <p:nvGrpSpPr>
              <p:cNvPr id="13" name="Google Shape;342;p57">
                <a:extLst>
                  <a:ext uri="{FF2B5EF4-FFF2-40B4-BE49-F238E27FC236}">
                    <a16:creationId xmlns:a16="http://schemas.microsoft.com/office/drawing/2014/main" id="{5DDF9809-7B74-4134-923E-35A8FA1BA575}"/>
                  </a:ext>
                </a:extLst>
              </p:cNvPr>
              <p:cNvGrpSpPr/>
              <p:nvPr/>
            </p:nvGrpSpPr>
            <p:grpSpPr>
              <a:xfrm>
                <a:off x="1271677" y="1512701"/>
                <a:ext cx="301800" cy="366942"/>
                <a:chOff x="1463550" y="3050219"/>
                <a:chExt cx="301800" cy="366942"/>
              </a:xfrm>
            </p:grpSpPr>
            <p:sp>
              <p:nvSpPr>
                <p:cNvPr id="35" name="Google Shape;343;p57">
                  <a:extLst>
                    <a:ext uri="{FF2B5EF4-FFF2-40B4-BE49-F238E27FC236}">
                      <a16:creationId xmlns:a16="http://schemas.microsoft.com/office/drawing/2014/main" id="{72550AEA-0026-43C1-839A-11398C99B3F2}"/>
                    </a:ext>
                  </a:extLst>
                </p:cNvPr>
                <p:cNvSpPr/>
                <p:nvPr/>
              </p:nvSpPr>
              <p:spPr>
                <a:xfrm>
                  <a:off x="1490400" y="3145774"/>
                  <a:ext cx="248100" cy="245100"/>
                </a:xfrm>
                <a:prstGeom prst="ellipse">
                  <a:avLst/>
                </a:prstGeom>
                <a:noFill/>
                <a:ln w="19050" cap="flat" cmpd="sng">
                  <a:solidFill>
                    <a:srgbClr val="BD0F72"/>
                  </a:solidFill>
                  <a:prstDash val="solid"/>
                  <a:round/>
                  <a:headEnd type="none" w="sm" len="sm"/>
                  <a:tailEnd type="none" w="sm" len="sm"/>
                </a:ln>
              </p:spPr>
              <p:txBody>
                <a:bodyPr spcFirstLastPara="1" wrap="square" lIns="74283" tIns="74283" rIns="74283" bIns="74283" anchor="ctr" anchorCtr="0">
                  <a:noAutofit/>
                </a:bodyPr>
                <a:lstStyle/>
                <a:p>
                  <a:pPr algn="ctr"/>
                  <a:endParaRPr sz="2043"/>
                </a:p>
              </p:txBody>
            </p:sp>
            <p:sp>
              <p:nvSpPr>
                <p:cNvPr id="36" name="Google Shape;344;p57">
                  <a:extLst>
                    <a:ext uri="{FF2B5EF4-FFF2-40B4-BE49-F238E27FC236}">
                      <a16:creationId xmlns:a16="http://schemas.microsoft.com/office/drawing/2014/main" id="{53E25804-CF91-47E8-8571-629F79AF7476}"/>
                    </a:ext>
                  </a:extLst>
                </p:cNvPr>
                <p:cNvSpPr txBox="1"/>
                <p:nvPr/>
              </p:nvSpPr>
              <p:spPr>
                <a:xfrm>
                  <a:off x="1463550" y="3050219"/>
                  <a:ext cx="301800" cy="366942"/>
                </a:xfrm>
                <a:prstGeom prst="rect">
                  <a:avLst/>
                </a:prstGeom>
                <a:noFill/>
                <a:ln>
                  <a:noFill/>
                </a:ln>
              </p:spPr>
              <p:txBody>
                <a:bodyPr spcFirstLastPara="1" wrap="square" lIns="74283" tIns="74283" rIns="74283" bIns="74283" anchor="t" anchorCtr="0">
                  <a:spAutoFit/>
                </a:bodyPr>
                <a:lstStyle/>
                <a:p>
                  <a:pPr algn="ctr"/>
                  <a:r>
                    <a:rPr lang="en" sz="569" dirty="0">
                      <a:solidFill>
                        <a:srgbClr val="BD0F72"/>
                      </a:solidFill>
                    </a:rPr>
                    <a:t>1</a:t>
                  </a:r>
                  <a:endParaRPr sz="569" dirty="0">
                    <a:solidFill>
                      <a:srgbClr val="BD0F72"/>
                    </a:solidFill>
                  </a:endParaRPr>
                </a:p>
              </p:txBody>
            </p:sp>
          </p:grpSp>
          <p:grpSp>
            <p:nvGrpSpPr>
              <p:cNvPr id="14" name="Google Shape;345;p57">
                <a:extLst>
                  <a:ext uri="{FF2B5EF4-FFF2-40B4-BE49-F238E27FC236}">
                    <a16:creationId xmlns:a16="http://schemas.microsoft.com/office/drawing/2014/main" id="{E4AA7834-C0A7-4F2C-AE9E-A774EB723E28}"/>
                  </a:ext>
                </a:extLst>
              </p:cNvPr>
              <p:cNvGrpSpPr/>
              <p:nvPr/>
            </p:nvGrpSpPr>
            <p:grpSpPr>
              <a:xfrm>
                <a:off x="3365427" y="1523988"/>
                <a:ext cx="301800" cy="366942"/>
                <a:chOff x="1463550" y="3061506"/>
                <a:chExt cx="301800" cy="366942"/>
              </a:xfrm>
            </p:grpSpPr>
            <p:sp>
              <p:nvSpPr>
                <p:cNvPr id="33" name="Google Shape;346;p57">
                  <a:extLst>
                    <a:ext uri="{FF2B5EF4-FFF2-40B4-BE49-F238E27FC236}">
                      <a16:creationId xmlns:a16="http://schemas.microsoft.com/office/drawing/2014/main" id="{69D51FB3-2AC2-4696-930E-E34E5FBF81A1}"/>
                    </a:ext>
                  </a:extLst>
                </p:cNvPr>
                <p:cNvSpPr/>
                <p:nvPr/>
              </p:nvSpPr>
              <p:spPr>
                <a:xfrm>
                  <a:off x="1490400" y="3145774"/>
                  <a:ext cx="248100" cy="245100"/>
                </a:xfrm>
                <a:prstGeom prst="ellipse">
                  <a:avLst/>
                </a:prstGeom>
                <a:noFill/>
                <a:ln w="19050" cap="flat" cmpd="sng">
                  <a:solidFill>
                    <a:srgbClr val="BD0F72"/>
                  </a:solidFill>
                  <a:prstDash val="solid"/>
                  <a:round/>
                  <a:headEnd type="none" w="sm" len="sm"/>
                  <a:tailEnd type="none" w="sm" len="sm"/>
                </a:ln>
              </p:spPr>
              <p:txBody>
                <a:bodyPr spcFirstLastPara="1" wrap="square" lIns="74283" tIns="74283" rIns="74283" bIns="74283" anchor="ctr" anchorCtr="0">
                  <a:noAutofit/>
                </a:bodyPr>
                <a:lstStyle/>
                <a:p>
                  <a:pPr algn="ctr"/>
                  <a:endParaRPr sz="2043"/>
                </a:p>
              </p:txBody>
            </p:sp>
            <p:sp>
              <p:nvSpPr>
                <p:cNvPr id="34" name="Google Shape;347;p57">
                  <a:extLst>
                    <a:ext uri="{FF2B5EF4-FFF2-40B4-BE49-F238E27FC236}">
                      <a16:creationId xmlns:a16="http://schemas.microsoft.com/office/drawing/2014/main" id="{C98DC8D1-CD43-4DF3-A75A-F97BBBB7F45B}"/>
                    </a:ext>
                  </a:extLst>
                </p:cNvPr>
                <p:cNvSpPr txBox="1"/>
                <p:nvPr/>
              </p:nvSpPr>
              <p:spPr>
                <a:xfrm>
                  <a:off x="1463550" y="3061506"/>
                  <a:ext cx="301800" cy="366942"/>
                </a:xfrm>
                <a:prstGeom prst="rect">
                  <a:avLst/>
                </a:prstGeom>
                <a:noFill/>
                <a:ln>
                  <a:noFill/>
                </a:ln>
              </p:spPr>
              <p:txBody>
                <a:bodyPr spcFirstLastPara="1" wrap="square" lIns="74283" tIns="74283" rIns="74283" bIns="74283" anchor="t" anchorCtr="0">
                  <a:spAutoFit/>
                </a:bodyPr>
                <a:lstStyle/>
                <a:p>
                  <a:pPr algn="ctr"/>
                  <a:r>
                    <a:rPr lang="en" sz="569" dirty="0">
                      <a:solidFill>
                        <a:srgbClr val="BD0F72"/>
                      </a:solidFill>
                    </a:rPr>
                    <a:t>2</a:t>
                  </a:r>
                  <a:endParaRPr sz="569" dirty="0">
                    <a:solidFill>
                      <a:srgbClr val="BD0F72"/>
                    </a:solidFill>
                  </a:endParaRPr>
                </a:p>
              </p:txBody>
            </p:sp>
          </p:grpSp>
          <p:grpSp>
            <p:nvGrpSpPr>
              <p:cNvPr id="15" name="Google Shape;348;p57">
                <a:extLst>
                  <a:ext uri="{FF2B5EF4-FFF2-40B4-BE49-F238E27FC236}">
                    <a16:creationId xmlns:a16="http://schemas.microsoft.com/office/drawing/2014/main" id="{F3B82E4A-3A63-4DA6-83E4-8FD5B1CBB373}"/>
                  </a:ext>
                </a:extLst>
              </p:cNvPr>
              <p:cNvGrpSpPr/>
              <p:nvPr/>
            </p:nvGrpSpPr>
            <p:grpSpPr>
              <a:xfrm>
                <a:off x="5109844" y="1523989"/>
                <a:ext cx="301800" cy="366942"/>
                <a:chOff x="1468533" y="3061507"/>
                <a:chExt cx="301800" cy="366942"/>
              </a:xfrm>
            </p:grpSpPr>
            <p:sp>
              <p:nvSpPr>
                <p:cNvPr id="31" name="Google Shape;349;p57">
                  <a:extLst>
                    <a:ext uri="{FF2B5EF4-FFF2-40B4-BE49-F238E27FC236}">
                      <a16:creationId xmlns:a16="http://schemas.microsoft.com/office/drawing/2014/main" id="{BA8A0758-6685-4A24-88F8-D58E785C06C9}"/>
                    </a:ext>
                  </a:extLst>
                </p:cNvPr>
                <p:cNvSpPr/>
                <p:nvPr/>
              </p:nvSpPr>
              <p:spPr>
                <a:xfrm>
                  <a:off x="1490400" y="3145774"/>
                  <a:ext cx="248100" cy="245100"/>
                </a:xfrm>
                <a:prstGeom prst="ellipse">
                  <a:avLst/>
                </a:prstGeom>
                <a:noFill/>
                <a:ln w="19050" cap="flat" cmpd="sng">
                  <a:solidFill>
                    <a:srgbClr val="BD0F72"/>
                  </a:solidFill>
                  <a:prstDash val="solid"/>
                  <a:round/>
                  <a:headEnd type="none" w="sm" len="sm"/>
                  <a:tailEnd type="none" w="sm" len="sm"/>
                </a:ln>
              </p:spPr>
              <p:txBody>
                <a:bodyPr spcFirstLastPara="1" wrap="square" lIns="74283" tIns="74283" rIns="74283" bIns="74283" anchor="ctr" anchorCtr="0">
                  <a:noAutofit/>
                </a:bodyPr>
                <a:lstStyle/>
                <a:p>
                  <a:pPr algn="ctr"/>
                  <a:endParaRPr sz="2043"/>
                </a:p>
              </p:txBody>
            </p:sp>
            <p:sp>
              <p:nvSpPr>
                <p:cNvPr id="32" name="Google Shape;350;p57">
                  <a:extLst>
                    <a:ext uri="{FF2B5EF4-FFF2-40B4-BE49-F238E27FC236}">
                      <a16:creationId xmlns:a16="http://schemas.microsoft.com/office/drawing/2014/main" id="{4597A525-F179-421C-AA59-CD57702E110A}"/>
                    </a:ext>
                  </a:extLst>
                </p:cNvPr>
                <p:cNvSpPr txBox="1"/>
                <p:nvPr/>
              </p:nvSpPr>
              <p:spPr>
                <a:xfrm>
                  <a:off x="1468533" y="3061507"/>
                  <a:ext cx="301800" cy="366942"/>
                </a:xfrm>
                <a:prstGeom prst="rect">
                  <a:avLst/>
                </a:prstGeom>
                <a:noFill/>
                <a:ln>
                  <a:noFill/>
                </a:ln>
              </p:spPr>
              <p:txBody>
                <a:bodyPr spcFirstLastPara="1" wrap="square" lIns="74283" tIns="74283" rIns="74283" bIns="74283" anchor="t" anchorCtr="0">
                  <a:spAutoFit/>
                </a:bodyPr>
                <a:lstStyle/>
                <a:p>
                  <a:pPr algn="ctr"/>
                  <a:r>
                    <a:rPr lang="en" sz="569" dirty="0">
                      <a:solidFill>
                        <a:srgbClr val="BD0F72"/>
                      </a:solidFill>
                    </a:rPr>
                    <a:t>3</a:t>
                  </a:r>
                  <a:endParaRPr sz="569" dirty="0">
                    <a:solidFill>
                      <a:srgbClr val="BD0F72"/>
                    </a:solidFill>
                  </a:endParaRPr>
                </a:p>
              </p:txBody>
            </p:sp>
          </p:grpSp>
          <p:grpSp>
            <p:nvGrpSpPr>
              <p:cNvPr id="16" name="Google Shape;351;p57">
                <a:extLst>
                  <a:ext uri="{FF2B5EF4-FFF2-40B4-BE49-F238E27FC236}">
                    <a16:creationId xmlns:a16="http://schemas.microsoft.com/office/drawing/2014/main" id="{968EDDFA-FD0E-4333-AF9F-A4D45DCC02C7}"/>
                  </a:ext>
                </a:extLst>
              </p:cNvPr>
              <p:cNvGrpSpPr/>
              <p:nvPr/>
            </p:nvGrpSpPr>
            <p:grpSpPr>
              <a:xfrm>
                <a:off x="5718389" y="1523989"/>
                <a:ext cx="301800" cy="366942"/>
                <a:chOff x="1463550" y="3061507"/>
                <a:chExt cx="301800" cy="366942"/>
              </a:xfrm>
            </p:grpSpPr>
            <p:sp>
              <p:nvSpPr>
                <p:cNvPr id="29" name="Google Shape;352;p57">
                  <a:extLst>
                    <a:ext uri="{FF2B5EF4-FFF2-40B4-BE49-F238E27FC236}">
                      <a16:creationId xmlns:a16="http://schemas.microsoft.com/office/drawing/2014/main" id="{41B3A5D6-7031-48D0-B941-953B2C876160}"/>
                    </a:ext>
                  </a:extLst>
                </p:cNvPr>
                <p:cNvSpPr/>
                <p:nvPr/>
              </p:nvSpPr>
              <p:spPr>
                <a:xfrm>
                  <a:off x="1490400" y="3145774"/>
                  <a:ext cx="248100" cy="245100"/>
                </a:xfrm>
                <a:prstGeom prst="ellipse">
                  <a:avLst/>
                </a:prstGeom>
                <a:noFill/>
                <a:ln w="19050" cap="flat" cmpd="sng">
                  <a:solidFill>
                    <a:srgbClr val="BD0F72"/>
                  </a:solidFill>
                  <a:prstDash val="solid"/>
                  <a:round/>
                  <a:headEnd type="none" w="sm" len="sm"/>
                  <a:tailEnd type="none" w="sm" len="sm"/>
                </a:ln>
              </p:spPr>
              <p:txBody>
                <a:bodyPr spcFirstLastPara="1" wrap="square" lIns="74283" tIns="74283" rIns="74283" bIns="74283" anchor="ctr" anchorCtr="0">
                  <a:noAutofit/>
                </a:bodyPr>
                <a:lstStyle/>
                <a:p>
                  <a:pPr algn="ctr"/>
                  <a:endParaRPr sz="2043"/>
                </a:p>
              </p:txBody>
            </p:sp>
            <p:sp>
              <p:nvSpPr>
                <p:cNvPr id="30" name="Google Shape;353;p57">
                  <a:extLst>
                    <a:ext uri="{FF2B5EF4-FFF2-40B4-BE49-F238E27FC236}">
                      <a16:creationId xmlns:a16="http://schemas.microsoft.com/office/drawing/2014/main" id="{E308DDAD-BB96-4B5B-ADEB-CFCD64EA553A}"/>
                    </a:ext>
                  </a:extLst>
                </p:cNvPr>
                <p:cNvSpPr txBox="1"/>
                <p:nvPr/>
              </p:nvSpPr>
              <p:spPr>
                <a:xfrm>
                  <a:off x="1463550" y="3061507"/>
                  <a:ext cx="301800" cy="366942"/>
                </a:xfrm>
                <a:prstGeom prst="rect">
                  <a:avLst/>
                </a:prstGeom>
                <a:noFill/>
                <a:ln>
                  <a:noFill/>
                </a:ln>
              </p:spPr>
              <p:txBody>
                <a:bodyPr spcFirstLastPara="1" wrap="square" lIns="74283" tIns="74283" rIns="74283" bIns="74283" anchor="t" anchorCtr="0">
                  <a:spAutoFit/>
                </a:bodyPr>
                <a:lstStyle/>
                <a:p>
                  <a:pPr algn="ctr"/>
                  <a:r>
                    <a:rPr lang="en" sz="569" dirty="0">
                      <a:solidFill>
                        <a:srgbClr val="BD0F72"/>
                      </a:solidFill>
                    </a:rPr>
                    <a:t>4</a:t>
                  </a:r>
                  <a:endParaRPr sz="569" dirty="0">
                    <a:solidFill>
                      <a:srgbClr val="BD0F72"/>
                    </a:solidFill>
                  </a:endParaRPr>
                </a:p>
              </p:txBody>
            </p:sp>
          </p:grpSp>
          <p:grpSp>
            <p:nvGrpSpPr>
              <p:cNvPr id="17" name="Google Shape;354;p57">
                <a:extLst>
                  <a:ext uri="{FF2B5EF4-FFF2-40B4-BE49-F238E27FC236}">
                    <a16:creationId xmlns:a16="http://schemas.microsoft.com/office/drawing/2014/main" id="{A005675C-D44F-4E40-80D9-91E901A779EC}"/>
                  </a:ext>
                </a:extLst>
              </p:cNvPr>
              <p:cNvGrpSpPr/>
              <p:nvPr/>
            </p:nvGrpSpPr>
            <p:grpSpPr>
              <a:xfrm>
                <a:off x="6659325" y="1140215"/>
                <a:ext cx="301800" cy="366942"/>
                <a:chOff x="1463550" y="3050219"/>
                <a:chExt cx="301800" cy="366942"/>
              </a:xfrm>
            </p:grpSpPr>
            <p:sp>
              <p:nvSpPr>
                <p:cNvPr id="27" name="Google Shape;355;p57">
                  <a:extLst>
                    <a:ext uri="{FF2B5EF4-FFF2-40B4-BE49-F238E27FC236}">
                      <a16:creationId xmlns:a16="http://schemas.microsoft.com/office/drawing/2014/main" id="{D01C9689-A630-4CE6-BAF1-C35465CB44A6}"/>
                    </a:ext>
                  </a:extLst>
                </p:cNvPr>
                <p:cNvSpPr/>
                <p:nvPr/>
              </p:nvSpPr>
              <p:spPr>
                <a:xfrm>
                  <a:off x="1490400" y="3145774"/>
                  <a:ext cx="248100" cy="245100"/>
                </a:xfrm>
                <a:prstGeom prst="ellipse">
                  <a:avLst/>
                </a:prstGeom>
                <a:noFill/>
                <a:ln w="19050" cap="flat" cmpd="sng">
                  <a:solidFill>
                    <a:srgbClr val="BD0F72"/>
                  </a:solidFill>
                  <a:prstDash val="solid"/>
                  <a:round/>
                  <a:headEnd type="none" w="sm" len="sm"/>
                  <a:tailEnd type="none" w="sm" len="sm"/>
                </a:ln>
              </p:spPr>
              <p:txBody>
                <a:bodyPr spcFirstLastPara="1" wrap="square" lIns="74283" tIns="74283" rIns="74283" bIns="74283" anchor="ctr" anchorCtr="0">
                  <a:noAutofit/>
                </a:bodyPr>
                <a:lstStyle/>
                <a:p>
                  <a:pPr algn="ctr"/>
                  <a:endParaRPr sz="2043"/>
                </a:p>
              </p:txBody>
            </p:sp>
            <p:sp>
              <p:nvSpPr>
                <p:cNvPr id="28" name="Google Shape;356;p57">
                  <a:extLst>
                    <a:ext uri="{FF2B5EF4-FFF2-40B4-BE49-F238E27FC236}">
                      <a16:creationId xmlns:a16="http://schemas.microsoft.com/office/drawing/2014/main" id="{C734946E-B787-49E9-8003-7E33B9E23620}"/>
                    </a:ext>
                  </a:extLst>
                </p:cNvPr>
                <p:cNvSpPr txBox="1"/>
                <p:nvPr/>
              </p:nvSpPr>
              <p:spPr>
                <a:xfrm>
                  <a:off x="1463550" y="3050219"/>
                  <a:ext cx="301800" cy="366942"/>
                </a:xfrm>
                <a:prstGeom prst="rect">
                  <a:avLst/>
                </a:prstGeom>
                <a:noFill/>
                <a:ln>
                  <a:noFill/>
                </a:ln>
              </p:spPr>
              <p:txBody>
                <a:bodyPr spcFirstLastPara="1" wrap="square" lIns="74283" tIns="74283" rIns="74283" bIns="74283" anchor="t" anchorCtr="0">
                  <a:spAutoFit/>
                </a:bodyPr>
                <a:lstStyle/>
                <a:p>
                  <a:pPr algn="ctr"/>
                  <a:r>
                    <a:rPr lang="en" sz="569" dirty="0">
                      <a:solidFill>
                        <a:srgbClr val="BD0F72"/>
                      </a:solidFill>
                    </a:rPr>
                    <a:t>5</a:t>
                  </a:r>
                  <a:endParaRPr sz="569" dirty="0">
                    <a:solidFill>
                      <a:srgbClr val="BD0F72"/>
                    </a:solidFill>
                  </a:endParaRPr>
                </a:p>
              </p:txBody>
            </p:sp>
          </p:grpSp>
          <p:grpSp>
            <p:nvGrpSpPr>
              <p:cNvPr id="18" name="Google Shape;357;p57">
                <a:extLst>
                  <a:ext uri="{FF2B5EF4-FFF2-40B4-BE49-F238E27FC236}">
                    <a16:creationId xmlns:a16="http://schemas.microsoft.com/office/drawing/2014/main" id="{C5F45448-C676-4219-A29D-A99DF892FE5E}"/>
                  </a:ext>
                </a:extLst>
              </p:cNvPr>
              <p:cNvGrpSpPr/>
              <p:nvPr/>
            </p:nvGrpSpPr>
            <p:grpSpPr>
              <a:xfrm>
                <a:off x="7157452" y="1140216"/>
                <a:ext cx="301800" cy="366942"/>
                <a:chOff x="1463550" y="3050220"/>
                <a:chExt cx="301800" cy="366942"/>
              </a:xfrm>
            </p:grpSpPr>
            <p:sp>
              <p:nvSpPr>
                <p:cNvPr id="25" name="Google Shape;358;p57">
                  <a:extLst>
                    <a:ext uri="{FF2B5EF4-FFF2-40B4-BE49-F238E27FC236}">
                      <a16:creationId xmlns:a16="http://schemas.microsoft.com/office/drawing/2014/main" id="{51945AE7-0E37-44A4-BDD7-D2C1D9F9C19A}"/>
                    </a:ext>
                  </a:extLst>
                </p:cNvPr>
                <p:cNvSpPr/>
                <p:nvPr/>
              </p:nvSpPr>
              <p:spPr>
                <a:xfrm>
                  <a:off x="1490400" y="3145774"/>
                  <a:ext cx="248100" cy="245100"/>
                </a:xfrm>
                <a:prstGeom prst="ellipse">
                  <a:avLst/>
                </a:prstGeom>
                <a:noFill/>
                <a:ln w="19050" cap="flat" cmpd="sng">
                  <a:solidFill>
                    <a:srgbClr val="BD0F72"/>
                  </a:solidFill>
                  <a:prstDash val="solid"/>
                  <a:round/>
                  <a:headEnd type="none" w="sm" len="sm"/>
                  <a:tailEnd type="none" w="sm" len="sm"/>
                </a:ln>
              </p:spPr>
              <p:txBody>
                <a:bodyPr spcFirstLastPara="1" wrap="square" lIns="74283" tIns="74283" rIns="74283" bIns="74283" anchor="ctr" anchorCtr="0">
                  <a:noAutofit/>
                </a:bodyPr>
                <a:lstStyle/>
                <a:p>
                  <a:pPr algn="ctr"/>
                  <a:endParaRPr sz="2043"/>
                </a:p>
              </p:txBody>
            </p:sp>
            <p:sp>
              <p:nvSpPr>
                <p:cNvPr id="26" name="Google Shape;359;p57">
                  <a:extLst>
                    <a:ext uri="{FF2B5EF4-FFF2-40B4-BE49-F238E27FC236}">
                      <a16:creationId xmlns:a16="http://schemas.microsoft.com/office/drawing/2014/main" id="{0B489E18-866A-4764-A280-5E1D3283048A}"/>
                    </a:ext>
                  </a:extLst>
                </p:cNvPr>
                <p:cNvSpPr txBox="1"/>
                <p:nvPr/>
              </p:nvSpPr>
              <p:spPr>
                <a:xfrm>
                  <a:off x="1463550" y="3050220"/>
                  <a:ext cx="301800" cy="366942"/>
                </a:xfrm>
                <a:prstGeom prst="rect">
                  <a:avLst/>
                </a:prstGeom>
                <a:noFill/>
                <a:ln>
                  <a:noFill/>
                </a:ln>
              </p:spPr>
              <p:txBody>
                <a:bodyPr spcFirstLastPara="1" wrap="square" lIns="74283" tIns="74283" rIns="74283" bIns="74283" anchor="t" anchorCtr="0">
                  <a:spAutoFit/>
                </a:bodyPr>
                <a:lstStyle/>
                <a:p>
                  <a:pPr algn="ctr"/>
                  <a:r>
                    <a:rPr lang="en" sz="569" dirty="0">
                      <a:solidFill>
                        <a:srgbClr val="BD0F72"/>
                      </a:solidFill>
                    </a:rPr>
                    <a:t>6</a:t>
                  </a:r>
                  <a:endParaRPr sz="569" dirty="0">
                    <a:solidFill>
                      <a:srgbClr val="BD0F72"/>
                    </a:solidFill>
                  </a:endParaRPr>
                </a:p>
              </p:txBody>
            </p:sp>
          </p:grpSp>
          <p:grpSp>
            <p:nvGrpSpPr>
              <p:cNvPr id="19" name="Google Shape;360;p57">
                <a:extLst>
                  <a:ext uri="{FF2B5EF4-FFF2-40B4-BE49-F238E27FC236}">
                    <a16:creationId xmlns:a16="http://schemas.microsoft.com/office/drawing/2014/main" id="{AD4AD6B9-43E9-4D2E-844B-031E9D8CA081}"/>
                  </a:ext>
                </a:extLst>
              </p:cNvPr>
              <p:cNvGrpSpPr/>
              <p:nvPr/>
            </p:nvGrpSpPr>
            <p:grpSpPr>
              <a:xfrm>
                <a:off x="6149977" y="3875727"/>
                <a:ext cx="301800" cy="366942"/>
                <a:chOff x="1463550" y="3050220"/>
                <a:chExt cx="301800" cy="366942"/>
              </a:xfrm>
            </p:grpSpPr>
            <p:sp>
              <p:nvSpPr>
                <p:cNvPr id="23" name="Google Shape;361;p57">
                  <a:extLst>
                    <a:ext uri="{FF2B5EF4-FFF2-40B4-BE49-F238E27FC236}">
                      <a16:creationId xmlns:a16="http://schemas.microsoft.com/office/drawing/2014/main" id="{D327AB43-092A-4BE4-8B6B-C771C59D085E}"/>
                    </a:ext>
                  </a:extLst>
                </p:cNvPr>
                <p:cNvSpPr/>
                <p:nvPr/>
              </p:nvSpPr>
              <p:spPr>
                <a:xfrm>
                  <a:off x="1490400" y="3145774"/>
                  <a:ext cx="248100" cy="245100"/>
                </a:xfrm>
                <a:prstGeom prst="ellipse">
                  <a:avLst/>
                </a:prstGeom>
                <a:noFill/>
                <a:ln w="19050" cap="flat" cmpd="sng">
                  <a:solidFill>
                    <a:srgbClr val="BD0F72"/>
                  </a:solidFill>
                  <a:prstDash val="solid"/>
                  <a:round/>
                  <a:headEnd type="none" w="sm" len="sm"/>
                  <a:tailEnd type="none" w="sm" len="sm"/>
                </a:ln>
              </p:spPr>
              <p:txBody>
                <a:bodyPr spcFirstLastPara="1" wrap="square" lIns="74283" tIns="74283" rIns="74283" bIns="74283" anchor="ctr" anchorCtr="0">
                  <a:noAutofit/>
                </a:bodyPr>
                <a:lstStyle/>
                <a:p>
                  <a:pPr algn="ctr"/>
                  <a:endParaRPr sz="2043"/>
                </a:p>
              </p:txBody>
            </p:sp>
            <p:sp>
              <p:nvSpPr>
                <p:cNvPr id="24" name="Google Shape;362;p57">
                  <a:extLst>
                    <a:ext uri="{FF2B5EF4-FFF2-40B4-BE49-F238E27FC236}">
                      <a16:creationId xmlns:a16="http://schemas.microsoft.com/office/drawing/2014/main" id="{ED638B0A-C6FD-4866-BF6B-EFEDE9B2DB8C}"/>
                    </a:ext>
                  </a:extLst>
                </p:cNvPr>
                <p:cNvSpPr txBox="1"/>
                <p:nvPr/>
              </p:nvSpPr>
              <p:spPr>
                <a:xfrm>
                  <a:off x="1463550" y="3050220"/>
                  <a:ext cx="301800" cy="366942"/>
                </a:xfrm>
                <a:prstGeom prst="rect">
                  <a:avLst/>
                </a:prstGeom>
                <a:noFill/>
                <a:ln>
                  <a:noFill/>
                </a:ln>
              </p:spPr>
              <p:txBody>
                <a:bodyPr spcFirstLastPara="1" wrap="square" lIns="74283" tIns="74283" rIns="74283" bIns="74283" anchor="t" anchorCtr="0">
                  <a:spAutoFit/>
                </a:bodyPr>
                <a:lstStyle/>
                <a:p>
                  <a:pPr algn="ctr"/>
                  <a:r>
                    <a:rPr lang="en" sz="569" dirty="0">
                      <a:solidFill>
                        <a:srgbClr val="BD0F72"/>
                      </a:solidFill>
                    </a:rPr>
                    <a:t>7</a:t>
                  </a:r>
                  <a:endParaRPr sz="569" dirty="0">
                    <a:solidFill>
                      <a:srgbClr val="BD0F72"/>
                    </a:solidFill>
                  </a:endParaRPr>
                </a:p>
              </p:txBody>
            </p:sp>
          </p:grpSp>
          <p:grpSp>
            <p:nvGrpSpPr>
              <p:cNvPr id="20" name="Google Shape;363;p57">
                <a:extLst>
                  <a:ext uri="{FF2B5EF4-FFF2-40B4-BE49-F238E27FC236}">
                    <a16:creationId xmlns:a16="http://schemas.microsoft.com/office/drawing/2014/main" id="{F8EC594A-B704-468E-9F68-8AE7E34D5DAB}"/>
                  </a:ext>
                </a:extLst>
              </p:cNvPr>
              <p:cNvGrpSpPr/>
              <p:nvPr/>
            </p:nvGrpSpPr>
            <p:grpSpPr>
              <a:xfrm>
                <a:off x="5541471" y="4237598"/>
                <a:ext cx="301800" cy="366942"/>
                <a:chOff x="1463550" y="3050220"/>
                <a:chExt cx="301800" cy="366942"/>
              </a:xfrm>
            </p:grpSpPr>
            <p:sp>
              <p:nvSpPr>
                <p:cNvPr id="21" name="Google Shape;364;p57">
                  <a:extLst>
                    <a:ext uri="{FF2B5EF4-FFF2-40B4-BE49-F238E27FC236}">
                      <a16:creationId xmlns:a16="http://schemas.microsoft.com/office/drawing/2014/main" id="{091FED1E-9CC9-4FA2-9F73-33C0C1D2C227}"/>
                    </a:ext>
                  </a:extLst>
                </p:cNvPr>
                <p:cNvSpPr/>
                <p:nvPr/>
              </p:nvSpPr>
              <p:spPr>
                <a:xfrm>
                  <a:off x="1490400" y="3145774"/>
                  <a:ext cx="248100" cy="245100"/>
                </a:xfrm>
                <a:prstGeom prst="ellipse">
                  <a:avLst/>
                </a:prstGeom>
                <a:noFill/>
                <a:ln w="19050" cap="flat" cmpd="sng">
                  <a:solidFill>
                    <a:srgbClr val="BD0F72"/>
                  </a:solidFill>
                  <a:prstDash val="solid"/>
                  <a:round/>
                  <a:headEnd type="none" w="sm" len="sm"/>
                  <a:tailEnd type="none" w="sm" len="sm"/>
                </a:ln>
              </p:spPr>
              <p:txBody>
                <a:bodyPr spcFirstLastPara="1" wrap="square" lIns="74283" tIns="74283" rIns="74283" bIns="74283" anchor="ctr" anchorCtr="0">
                  <a:noAutofit/>
                </a:bodyPr>
                <a:lstStyle/>
                <a:p>
                  <a:pPr algn="ctr"/>
                  <a:endParaRPr sz="2043"/>
                </a:p>
              </p:txBody>
            </p:sp>
            <p:sp>
              <p:nvSpPr>
                <p:cNvPr id="22" name="Google Shape;365;p57">
                  <a:extLst>
                    <a:ext uri="{FF2B5EF4-FFF2-40B4-BE49-F238E27FC236}">
                      <a16:creationId xmlns:a16="http://schemas.microsoft.com/office/drawing/2014/main" id="{D4C08D12-DB19-4007-8089-B89260DF2165}"/>
                    </a:ext>
                  </a:extLst>
                </p:cNvPr>
                <p:cNvSpPr txBox="1"/>
                <p:nvPr/>
              </p:nvSpPr>
              <p:spPr>
                <a:xfrm>
                  <a:off x="1463550" y="3050220"/>
                  <a:ext cx="301800" cy="366942"/>
                </a:xfrm>
                <a:prstGeom prst="rect">
                  <a:avLst/>
                </a:prstGeom>
                <a:noFill/>
                <a:ln>
                  <a:noFill/>
                </a:ln>
              </p:spPr>
              <p:txBody>
                <a:bodyPr spcFirstLastPara="1" wrap="square" lIns="74283" tIns="74283" rIns="74283" bIns="74283" anchor="t" anchorCtr="0">
                  <a:spAutoFit/>
                </a:bodyPr>
                <a:lstStyle/>
                <a:p>
                  <a:pPr algn="ctr"/>
                  <a:r>
                    <a:rPr lang="en" sz="569" dirty="0">
                      <a:solidFill>
                        <a:srgbClr val="BD0F72"/>
                      </a:solidFill>
                    </a:rPr>
                    <a:t>8</a:t>
                  </a:r>
                  <a:endParaRPr sz="569" dirty="0">
                    <a:solidFill>
                      <a:srgbClr val="BD0F72"/>
                    </a:solidFill>
                  </a:endParaRPr>
                </a:p>
              </p:txBody>
            </p:sp>
          </p:grpSp>
        </p:grpSp>
        <p:grpSp>
          <p:nvGrpSpPr>
            <p:cNvPr id="37" name="组合 36">
              <a:extLst>
                <a:ext uri="{FF2B5EF4-FFF2-40B4-BE49-F238E27FC236}">
                  <a16:creationId xmlns:a16="http://schemas.microsoft.com/office/drawing/2014/main" id="{44C68225-A445-4599-BD82-0AC94FED96D8}"/>
                </a:ext>
              </a:extLst>
            </p:cNvPr>
            <p:cNvGrpSpPr/>
            <p:nvPr/>
          </p:nvGrpSpPr>
          <p:grpSpPr>
            <a:xfrm>
              <a:off x="4747637" y="2994477"/>
              <a:ext cx="3772432" cy="2365170"/>
              <a:chOff x="1087551" y="1024431"/>
              <a:chExt cx="6707291" cy="3767120"/>
            </a:xfrm>
          </p:grpSpPr>
          <p:pic>
            <p:nvPicPr>
              <p:cNvPr id="38" name="Google Shape;773;p82">
                <a:extLst>
                  <a:ext uri="{FF2B5EF4-FFF2-40B4-BE49-F238E27FC236}">
                    <a16:creationId xmlns:a16="http://schemas.microsoft.com/office/drawing/2014/main" id="{F6AE0428-325E-4EC0-88ED-4A9A50B0862C}"/>
                  </a:ext>
                </a:extLst>
              </p:cNvPr>
              <p:cNvPicPr preferRelativeResize="0"/>
              <p:nvPr/>
            </p:nvPicPr>
            <p:blipFill rotWithShape="1">
              <a:blip r:embed="rId3">
                <a:alphaModFix/>
              </a:blip>
              <a:srcRect l="5100" t="32341" r="4947" b="5438"/>
              <a:stretch/>
            </p:blipFill>
            <p:spPr>
              <a:xfrm>
                <a:off x="1149850" y="1086150"/>
                <a:ext cx="6644992" cy="3705401"/>
              </a:xfrm>
              <a:prstGeom prst="rect">
                <a:avLst/>
              </a:prstGeom>
              <a:noFill/>
              <a:ln>
                <a:noFill/>
              </a:ln>
            </p:spPr>
          </p:pic>
          <p:grpSp>
            <p:nvGrpSpPr>
              <p:cNvPr id="39" name="Google Shape;780;p82">
                <a:extLst>
                  <a:ext uri="{FF2B5EF4-FFF2-40B4-BE49-F238E27FC236}">
                    <a16:creationId xmlns:a16="http://schemas.microsoft.com/office/drawing/2014/main" id="{4E6D9163-82AE-4F05-8157-4E914A9DC3B6}"/>
                  </a:ext>
                </a:extLst>
              </p:cNvPr>
              <p:cNvGrpSpPr/>
              <p:nvPr/>
            </p:nvGrpSpPr>
            <p:grpSpPr>
              <a:xfrm>
                <a:off x="1087551" y="1423544"/>
                <a:ext cx="301800" cy="378445"/>
                <a:chOff x="1460943" y="3037262"/>
                <a:chExt cx="301800" cy="378445"/>
              </a:xfrm>
            </p:grpSpPr>
            <p:sp>
              <p:nvSpPr>
                <p:cNvPr id="61" name="Google Shape;781;p82">
                  <a:extLst>
                    <a:ext uri="{FF2B5EF4-FFF2-40B4-BE49-F238E27FC236}">
                      <a16:creationId xmlns:a16="http://schemas.microsoft.com/office/drawing/2014/main" id="{F7C4EEB0-D2B9-44E7-ACDB-7D4760945C4A}"/>
                    </a:ext>
                  </a:extLst>
                </p:cNvPr>
                <p:cNvSpPr/>
                <p:nvPr/>
              </p:nvSpPr>
              <p:spPr>
                <a:xfrm>
                  <a:off x="1490400" y="3145774"/>
                  <a:ext cx="248100" cy="245100"/>
                </a:xfrm>
                <a:prstGeom prst="ellipse">
                  <a:avLst/>
                </a:prstGeom>
                <a:noFill/>
                <a:ln w="19050" cap="flat" cmpd="sng">
                  <a:solidFill>
                    <a:srgbClr val="BD0F72"/>
                  </a:solidFill>
                  <a:prstDash val="solid"/>
                  <a:round/>
                  <a:headEnd type="none" w="sm" len="sm"/>
                  <a:tailEnd type="none" w="sm" len="sm"/>
                </a:ln>
              </p:spPr>
              <p:txBody>
                <a:bodyPr spcFirstLastPara="1" wrap="square" lIns="74283" tIns="74283" rIns="74283" bIns="74283" anchor="ctr" anchorCtr="0">
                  <a:noAutofit/>
                </a:bodyPr>
                <a:lstStyle/>
                <a:p>
                  <a:pPr algn="ctr"/>
                  <a:endParaRPr sz="2043"/>
                </a:p>
              </p:txBody>
            </p:sp>
            <p:sp>
              <p:nvSpPr>
                <p:cNvPr id="62" name="Google Shape;782;p82">
                  <a:extLst>
                    <a:ext uri="{FF2B5EF4-FFF2-40B4-BE49-F238E27FC236}">
                      <a16:creationId xmlns:a16="http://schemas.microsoft.com/office/drawing/2014/main" id="{97B82B8C-8AA7-4A1E-8A39-3FEB6C50B521}"/>
                    </a:ext>
                  </a:extLst>
                </p:cNvPr>
                <p:cNvSpPr txBox="1"/>
                <p:nvPr/>
              </p:nvSpPr>
              <p:spPr>
                <a:xfrm>
                  <a:off x="1460943" y="3037262"/>
                  <a:ext cx="301800" cy="378445"/>
                </a:xfrm>
                <a:prstGeom prst="rect">
                  <a:avLst/>
                </a:prstGeom>
                <a:noFill/>
                <a:ln>
                  <a:noFill/>
                </a:ln>
              </p:spPr>
              <p:txBody>
                <a:bodyPr spcFirstLastPara="1" wrap="square" lIns="74283" tIns="74283" rIns="74283" bIns="74283" anchor="t" anchorCtr="0">
                  <a:spAutoFit/>
                </a:bodyPr>
                <a:lstStyle/>
                <a:p>
                  <a:pPr algn="ctr"/>
                  <a:r>
                    <a:rPr lang="en" sz="569" dirty="0">
                      <a:solidFill>
                        <a:srgbClr val="BD0F72"/>
                      </a:solidFill>
                    </a:rPr>
                    <a:t>1</a:t>
                  </a:r>
                  <a:endParaRPr sz="569" dirty="0">
                    <a:solidFill>
                      <a:srgbClr val="BD0F72"/>
                    </a:solidFill>
                  </a:endParaRPr>
                </a:p>
              </p:txBody>
            </p:sp>
          </p:grpSp>
          <p:grpSp>
            <p:nvGrpSpPr>
              <p:cNvPr id="40" name="Google Shape;783;p82">
                <a:extLst>
                  <a:ext uri="{FF2B5EF4-FFF2-40B4-BE49-F238E27FC236}">
                    <a16:creationId xmlns:a16="http://schemas.microsoft.com/office/drawing/2014/main" id="{B4EA5BAA-9D53-45E5-BA1D-F95DFC9E9948}"/>
                  </a:ext>
                </a:extLst>
              </p:cNvPr>
              <p:cNvGrpSpPr/>
              <p:nvPr/>
            </p:nvGrpSpPr>
            <p:grpSpPr>
              <a:xfrm>
                <a:off x="3244460" y="1434968"/>
                <a:ext cx="301800" cy="378445"/>
                <a:chOff x="1463548" y="3048686"/>
                <a:chExt cx="301800" cy="378445"/>
              </a:xfrm>
            </p:grpSpPr>
            <p:sp>
              <p:nvSpPr>
                <p:cNvPr id="59" name="Google Shape;784;p82">
                  <a:extLst>
                    <a:ext uri="{FF2B5EF4-FFF2-40B4-BE49-F238E27FC236}">
                      <a16:creationId xmlns:a16="http://schemas.microsoft.com/office/drawing/2014/main" id="{9ED57C08-FBFE-495B-8048-216D0635BE73}"/>
                    </a:ext>
                  </a:extLst>
                </p:cNvPr>
                <p:cNvSpPr/>
                <p:nvPr/>
              </p:nvSpPr>
              <p:spPr>
                <a:xfrm>
                  <a:off x="1490400" y="3145774"/>
                  <a:ext cx="248100" cy="245100"/>
                </a:xfrm>
                <a:prstGeom prst="ellipse">
                  <a:avLst/>
                </a:prstGeom>
                <a:noFill/>
                <a:ln w="19050" cap="flat" cmpd="sng">
                  <a:solidFill>
                    <a:srgbClr val="BD0F72"/>
                  </a:solidFill>
                  <a:prstDash val="solid"/>
                  <a:round/>
                  <a:headEnd type="none" w="sm" len="sm"/>
                  <a:tailEnd type="none" w="sm" len="sm"/>
                </a:ln>
              </p:spPr>
              <p:txBody>
                <a:bodyPr spcFirstLastPara="1" wrap="square" lIns="74283" tIns="74283" rIns="74283" bIns="74283" anchor="ctr" anchorCtr="0">
                  <a:noAutofit/>
                </a:bodyPr>
                <a:lstStyle/>
                <a:p>
                  <a:pPr algn="ctr"/>
                  <a:endParaRPr sz="2043"/>
                </a:p>
              </p:txBody>
            </p:sp>
            <p:sp>
              <p:nvSpPr>
                <p:cNvPr id="60" name="Google Shape;785;p82">
                  <a:extLst>
                    <a:ext uri="{FF2B5EF4-FFF2-40B4-BE49-F238E27FC236}">
                      <a16:creationId xmlns:a16="http://schemas.microsoft.com/office/drawing/2014/main" id="{3D6F1D67-24A2-4646-B4E2-C2F5DF4ACF55}"/>
                    </a:ext>
                  </a:extLst>
                </p:cNvPr>
                <p:cNvSpPr txBox="1"/>
                <p:nvPr/>
              </p:nvSpPr>
              <p:spPr>
                <a:xfrm>
                  <a:off x="1463548" y="3048686"/>
                  <a:ext cx="301800" cy="378445"/>
                </a:xfrm>
                <a:prstGeom prst="rect">
                  <a:avLst/>
                </a:prstGeom>
                <a:noFill/>
                <a:ln>
                  <a:noFill/>
                </a:ln>
              </p:spPr>
              <p:txBody>
                <a:bodyPr spcFirstLastPara="1" wrap="square" lIns="74283" tIns="74283" rIns="74283" bIns="74283" anchor="t" anchorCtr="0">
                  <a:spAutoFit/>
                </a:bodyPr>
                <a:lstStyle/>
                <a:p>
                  <a:pPr algn="ctr"/>
                  <a:r>
                    <a:rPr lang="en" sz="569" dirty="0">
                      <a:solidFill>
                        <a:srgbClr val="BD0F72"/>
                      </a:solidFill>
                    </a:rPr>
                    <a:t>2</a:t>
                  </a:r>
                  <a:endParaRPr sz="569" dirty="0">
                    <a:solidFill>
                      <a:srgbClr val="BD0F72"/>
                    </a:solidFill>
                  </a:endParaRPr>
                </a:p>
              </p:txBody>
            </p:sp>
          </p:grpSp>
          <p:grpSp>
            <p:nvGrpSpPr>
              <p:cNvPr id="41" name="Google Shape;786;p82">
                <a:extLst>
                  <a:ext uri="{FF2B5EF4-FFF2-40B4-BE49-F238E27FC236}">
                    <a16:creationId xmlns:a16="http://schemas.microsoft.com/office/drawing/2014/main" id="{2E6816F3-F1F8-4971-A963-85A3410CA633}"/>
                  </a:ext>
                </a:extLst>
              </p:cNvPr>
              <p:cNvGrpSpPr/>
              <p:nvPr/>
            </p:nvGrpSpPr>
            <p:grpSpPr>
              <a:xfrm>
                <a:off x="4932577" y="1437903"/>
                <a:ext cx="301800" cy="378445"/>
                <a:chOff x="1463548" y="3051621"/>
                <a:chExt cx="301800" cy="378445"/>
              </a:xfrm>
            </p:grpSpPr>
            <p:sp>
              <p:nvSpPr>
                <p:cNvPr id="57" name="Google Shape;787;p82">
                  <a:extLst>
                    <a:ext uri="{FF2B5EF4-FFF2-40B4-BE49-F238E27FC236}">
                      <a16:creationId xmlns:a16="http://schemas.microsoft.com/office/drawing/2014/main" id="{FDCFE2F2-A7E4-4962-97E1-C72EC7048E43}"/>
                    </a:ext>
                  </a:extLst>
                </p:cNvPr>
                <p:cNvSpPr/>
                <p:nvPr/>
              </p:nvSpPr>
              <p:spPr>
                <a:xfrm>
                  <a:off x="1490400" y="3145774"/>
                  <a:ext cx="248100" cy="245100"/>
                </a:xfrm>
                <a:prstGeom prst="ellipse">
                  <a:avLst/>
                </a:prstGeom>
                <a:noFill/>
                <a:ln w="19050" cap="flat" cmpd="sng">
                  <a:solidFill>
                    <a:srgbClr val="BD0F72"/>
                  </a:solidFill>
                  <a:prstDash val="solid"/>
                  <a:round/>
                  <a:headEnd type="none" w="sm" len="sm"/>
                  <a:tailEnd type="none" w="sm" len="sm"/>
                </a:ln>
              </p:spPr>
              <p:txBody>
                <a:bodyPr spcFirstLastPara="1" wrap="square" lIns="74283" tIns="74283" rIns="74283" bIns="74283" anchor="ctr" anchorCtr="0">
                  <a:noAutofit/>
                </a:bodyPr>
                <a:lstStyle/>
                <a:p>
                  <a:pPr algn="ctr"/>
                  <a:endParaRPr sz="2043"/>
                </a:p>
              </p:txBody>
            </p:sp>
            <p:sp>
              <p:nvSpPr>
                <p:cNvPr id="58" name="Google Shape;788;p82">
                  <a:extLst>
                    <a:ext uri="{FF2B5EF4-FFF2-40B4-BE49-F238E27FC236}">
                      <a16:creationId xmlns:a16="http://schemas.microsoft.com/office/drawing/2014/main" id="{A0536428-3CC1-4DA4-96C2-7438E65BB5F1}"/>
                    </a:ext>
                  </a:extLst>
                </p:cNvPr>
                <p:cNvSpPr txBox="1"/>
                <p:nvPr/>
              </p:nvSpPr>
              <p:spPr>
                <a:xfrm>
                  <a:off x="1463548" y="3051621"/>
                  <a:ext cx="301800" cy="378445"/>
                </a:xfrm>
                <a:prstGeom prst="rect">
                  <a:avLst/>
                </a:prstGeom>
                <a:noFill/>
                <a:ln>
                  <a:noFill/>
                </a:ln>
              </p:spPr>
              <p:txBody>
                <a:bodyPr spcFirstLastPara="1" wrap="square" lIns="74283" tIns="74283" rIns="74283" bIns="74283" anchor="t" anchorCtr="0">
                  <a:spAutoFit/>
                </a:bodyPr>
                <a:lstStyle/>
                <a:p>
                  <a:pPr algn="ctr"/>
                  <a:r>
                    <a:rPr lang="en" sz="569" dirty="0">
                      <a:solidFill>
                        <a:srgbClr val="BD0F72"/>
                      </a:solidFill>
                    </a:rPr>
                    <a:t>3</a:t>
                  </a:r>
                  <a:endParaRPr sz="569" dirty="0">
                    <a:solidFill>
                      <a:srgbClr val="BD0F72"/>
                    </a:solidFill>
                  </a:endParaRPr>
                </a:p>
              </p:txBody>
            </p:sp>
          </p:grpSp>
          <p:grpSp>
            <p:nvGrpSpPr>
              <p:cNvPr id="42" name="Google Shape;789;p82">
                <a:extLst>
                  <a:ext uri="{FF2B5EF4-FFF2-40B4-BE49-F238E27FC236}">
                    <a16:creationId xmlns:a16="http://schemas.microsoft.com/office/drawing/2014/main" id="{61D28645-F6D1-4EB0-BE75-C06B7AD890F5}"/>
                  </a:ext>
                </a:extLst>
              </p:cNvPr>
              <p:cNvGrpSpPr/>
              <p:nvPr/>
            </p:nvGrpSpPr>
            <p:grpSpPr>
              <a:xfrm>
                <a:off x="5765984" y="1426849"/>
                <a:ext cx="301800" cy="378445"/>
                <a:chOff x="1463548" y="3040567"/>
                <a:chExt cx="301800" cy="378445"/>
              </a:xfrm>
            </p:grpSpPr>
            <p:sp>
              <p:nvSpPr>
                <p:cNvPr id="55" name="Google Shape;790;p82">
                  <a:extLst>
                    <a:ext uri="{FF2B5EF4-FFF2-40B4-BE49-F238E27FC236}">
                      <a16:creationId xmlns:a16="http://schemas.microsoft.com/office/drawing/2014/main" id="{54429B04-8C8D-4098-B570-0DAE035DF9CD}"/>
                    </a:ext>
                  </a:extLst>
                </p:cNvPr>
                <p:cNvSpPr/>
                <p:nvPr/>
              </p:nvSpPr>
              <p:spPr>
                <a:xfrm>
                  <a:off x="1490400" y="3145774"/>
                  <a:ext cx="248100" cy="245100"/>
                </a:xfrm>
                <a:prstGeom prst="ellipse">
                  <a:avLst/>
                </a:prstGeom>
                <a:noFill/>
                <a:ln w="19050" cap="flat" cmpd="sng">
                  <a:solidFill>
                    <a:srgbClr val="BD0F72"/>
                  </a:solidFill>
                  <a:prstDash val="solid"/>
                  <a:round/>
                  <a:headEnd type="none" w="sm" len="sm"/>
                  <a:tailEnd type="none" w="sm" len="sm"/>
                </a:ln>
              </p:spPr>
              <p:txBody>
                <a:bodyPr spcFirstLastPara="1" wrap="square" lIns="74283" tIns="74283" rIns="74283" bIns="74283" anchor="ctr" anchorCtr="0">
                  <a:noAutofit/>
                </a:bodyPr>
                <a:lstStyle/>
                <a:p>
                  <a:pPr algn="ctr"/>
                  <a:endParaRPr sz="2043"/>
                </a:p>
              </p:txBody>
            </p:sp>
            <p:sp>
              <p:nvSpPr>
                <p:cNvPr id="56" name="Google Shape;791;p82">
                  <a:extLst>
                    <a:ext uri="{FF2B5EF4-FFF2-40B4-BE49-F238E27FC236}">
                      <a16:creationId xmlns:a16="http://schemas.microsoft.com/office/drawing/2014/main" id="{3AFE2E7E-6513-4542-8A28-4A6E2748AFBE}"/>
                    </a:ext>
                  </a:extLst>
                </p:cNvPr>
                <p:cNvSpPr txBox="1"/>
                <p:nvPr/>
              </p:nvSpPr>
              <p:spPr>
                <a:xfrm>
                  <a:off x="1463548" y="3040567"/>
                  <a:ext cx="301800" cy="378445"/>
                </a:xfrm>
                <a:prstGeom prst="rect">
                  <a:avLst/>
                </a:prstGeom>
                <a:noFill/>
                <a:ln>
                  <a:noFill/>
                </a:ln>
              </p:spPr>
              <p:txBody>
                <a:bodyPr spcFirstLastPara="1" wrap="square" lIns="74283" tIns="74283" rIns="74283" bIns="74283" anchor="t" anchorCtr="0">
                  <a:spAutoFit/>
                </a:bodyPr>
                <a:lstStyle/>
                <a:p>
                  <a:pPr algn="ctr"/>
                  <a:r>
                    <a:rPr lang="en" sz="569" dirty="0">
                      <a:solidFill>
                        <a:srgbClr val="BD0F72"/>
                      </a:solidFill>
                    </a:rPr>
                    <a:t>4</a:t>
                  </a:r>
                  <a:endParaRPr sz="569" dirty="0">
                    <a:solidFill>
                      <a:srgbClr val="BD0F72"/>
                    </a:solidFill>
                  </a:endParaRPr>
                </a:p>
              </p:txBody>
            </p:sp>
          </p:grpSp>
          <p:grpSp>
            <p:nvGrpSpPr>
              <p:cNvPr id="43" name="Google Shape;792;p82">
                <a:extLst>
                  <a:ext uri="{FF2B5EF4-FFF2-40B4-BE49-F238E27FC236}">
                    <a16:creationId xmlns:a16="http://schemas.microsoft.com/office/drawing/2014/main" id="{5D0FE670-C2BC-4A16-964A-E4A5F2B7B172}"/>
                  </a:ext>
                </a:extLst>
              </p:cNvPr>
              <p:cNvGrpSpPr/>
              <p:nvPr/>
            </p:nvGrpSpPr>
            <p:grpSpPr>
              <a:xfrm>
                <a:off x="6228750" y="1024431"/>
                <a:ext cx="301800" cy="378445"/>
                <a:chOff x="1463548" y="3037262"/>
                <a:chExt cx="301800" cy="378445"/>
              </a:xfrm>
            </p:grpSpPr>
            <p:sp>
              <p:nvSpPr>
                <p:cNvPr id="53" name="Google Shape;793;p82">
                  <a:extLst>
                    <a:ext uri="{FF2B5EF4-FFF2-40B4-BE49-F238E27FC236}">
                      <a16:creationId xmlns:a16="http://schemas.microsoft.com/office/drawing/2014/main" id="{F79CBA7D-C043-465C-B0FA-6B3A5D56243C}"/>
                    </a:ext>
                  </a:extLst>
                </p:cNvPr>
                <p:cNvSpPr/>
                <p:nvPr/>
              </p:nvSpPr>
              <p:spPr>
                <a:xfrm>
                  <a:off x="1490400" y="3145774"/>
                  <a:ext cx="248100" cy="245100"/>
                </a:xfrm>
                <a:prstGeom prst="ellipse">
                  <a:avLst/>
                </a:prstGeom>
                <a:noFill/>
                <a:ln w="19050" cap="flat" cmpd="sng">
                  <a:solidFill>
                    <a:srgbClr val="BD0F72"/>
                  </a:solidFill>
                  <a:prstDash val="solid"/>
                  <a:round/>
                  <a:headEnd type="none" w="sm" len="sm"/>
                  <a:tailEnd type="none" w="sm" len="sm"/>
                </a:ln>
              </p:spPr>
              <p:txBody>
                <a:bodyPr spcFirstLastPara="1" wrap="square" lIns="74283" tIns="74283" rIns="74283" bIns="74283" anchor="ctr" anchorCtr="0">
                  <a:noAutofit/>
                </a:bodyPr>
                <a:lstStyle/>
                <a:p>
                  <a:pPr algn="ctr"/>
                  <a:endParaRPr sz="2043"/>
                </a:p>
              </p:txBody>
            </p:sp>
            <p:sp>
              <p:nvSpPr>
                <p:cNvPr id="54" name="Google Shape;794;p82">
                  <a:extLst>
                    <a:ext uri="{FF2B5EF4-FFF2-40B4-BE49-F238E27FC236}">
                      <a16:creationId xmlns:a16="http://schemas.microsoft.com/office/drawing/2014/main" id="{27D41E21-C2CC-422C-9807-AF8CD68908E8}"/>
                    </a:ext>
                  </a:extLst>
                </p:cNvPr>
                <p:cNvSpPr txBox="1"/>
                <p:nvPr/>
              </p:nvSpPr>
              <p:spPr>
                <a:xfrm>
                  <a:off x="1463548" y="3037262"/>
                  <a:ext cx="301800" cy="378445"/>
                </a:xfrm>
                <a:prstGeom prst="rect">
                  <a:avLst/>
                </a:prstGeom>
                <a:noFill/>
                <a:ln>
                  <a:noFill/>
                </a:ln>
              </p:spPr>
              <p:txBody>
                <a:bodyPr spcFirstLastPara="1" wrap="square" lIns="74283" tIns="74283" rIns="74283" bIns="74283" anchor="t" anchorCtr="0">
                  <a:spAutoFit/>
                </a:bodyPr>
                <a:lstStyle/>
                <a:p>
                  <a:pPr algn="ctr"/>
                  <a:r>
                    <a:rPr lang="en" sz="569" dirty="0">
                      <a:solidFill>
                        <a:srgbClr val="BD0F72"/>
                      </a:solidFill>
                    </a:rPr>
                    <a:t>5</a:t>
                  </a:r>
                  <a:endParaRPr sz="569" dirty="0">
                    <a:solidFill>
                      <a:srgbClr val="BD0F72"/>
                    </a:solidFill>
                  </a:endParaRPr>
                </a:p>
              </p:txBody>
            </p:sp>
          </p:grpSp>
          <p:grpSp>
            <p:nvGrpSpPr>
              <p:cNvPr id="44" name="Google Shape;795;p82">
                <a:extLst>
                  <a:ext uri="{FF2B5EF4-FFF2-40B4-BE49-F238E27FC236}">
                    <a16:creationId xmlns:a16="http://schemas.microsoft.com/office/drawing/2014/main" id="{DAD4738B-9671-4FC1-9F26-FC3C725E4C79}"/>
                  </a:ext>
                </a:extLst>
              </p:cNvPr>
              <p:cNvGrpSpPr/>
              <p:nvPr/>
            </p:nvGrpSpPr>
            <p:grpSpPr>
              <a:xfrm>
                <a:off x="7005050" y="1028846"/>
                <a:ext cx="301800" cy="378445"/>
                <a:chOff x="1463548" y="3041677"/>
                <a:chExt cx="301800" cy="378445"/>
              </a:xfrm>
            </p:grpSpPr>
            <p:sp>
              <p:nvSpPr>
                <p:cNvPr id="51" name="Google Shape;796;p82">
                  <a:extLst>
                    <a:ext uri="{FF2B5EF4-FFF2-40B4-BE49-F238E27FC236}">
                      <a16:creationId xmlns:a16="http://schemas.microsoft.com/office/drawing/2014/main" id="{1A199BAC-250F-42CB-A44C-BED9D3D29D65}"/>
                    </a:ext>
                  </a:extLst>
                </p:cNvPr>
                <p:cNvSpPr/>
                <p:nvPr/>
              </p:nvSpPr>
              <p:spPr>
                <a:xfrm>
                  <a:off x="1490400" y="3145774"/>
                  <a:ext cx="248100" cy="245100"/>
                </a:xfrm>
                <a:prstGeom prst="ellipse">
                  <a:avLst/>
                </a:prstGeom>
                <a:noFill/>
                <a:ln w="19050" cap="flat" cmpd="sng">
                  <a:solidFill>
                    <a:srgbClr val="BD0F72"/>
                  </a:solidFill>
                  <a:prstDash val="solid"/>
                  <a:round/>
                  <a:headEnd type="none" w="sm" len="sm"/>
                  <a:tailEnd type="none" w="sm" len="sm"/>
                </a:ln>
              </p:spPr>
              <p:txBody>
                <a:bodyPr spcFirstLastPara="1" wrap="square" lIns="74283" tIns="74283" rIns="74283" bIns="74283" anchor="ctr" anchorCtr="0">
                  <a:noAutofit/>
                </a:bodyPr>
                <a:lstStyle/>
                <a:p>
                  <a:pPr algn="ctr"/>
                  <a:endParaRPr sz="2043"/>
                </a:p>
              </p:txBody>
            </p:sp>
            <p:sp>
              <p:nvSpPr>
                <p:cNvPr id="52" name="Google Shape;797;p82">
                  <a:extLst>
                    <a:ext uri="{FF2B5EF4-FFF2-40B4-BE49-F238E27FC236}">
                      <a16:creationId xmlns:a16="http://schemas.microsoft.com/office/drawing/2014/main" id="{D7FA9C82-7A7A-4AC4-99AB-6D11D30C8FC3}"/>
                    </a:ext>
                  </a:extLst>
                </p:cNvPr>
                <p:cNvSpPr txBox="1"/>
                <p:nvPr/>
              </p:nvSpPr>
              <p:spPr>
                <a:xfrm>
                  <a:off x="1463548" y="3041677"/>
                  <a:ext cx="301800" cy="378445"/>
                </a:xfrm>
                <a:prstGeom prst="rect">
                  <a:avLst/>
                </a:prstGeom>
                <a:noFill/>
                <a:ln>
                  <a:noFill/>
                </a:ln>
              </p:spPr>
              <p:txBody>
                <a:bodyPr spcFirstLastPara="1" wrap="square" lIns="74283" tIns="74283" rIns="74283" bIns="74283" anchor="t" anchorCtr="0">
                  <a:spAutoFit/>
                </a:bodyPr>
                <a:lstStyle/>
                <a:p>
                  <a:pPr algn="ctr"/>
                  <a:r>
                    <a:rPr lang="en" sz="569" dirty="0">
                      <a:solidFill>
                        <a:srgbClr val="BD0F72"/>
                      </a:solidFill>
                    </a:rPr>
                    <a:t>6</a:t>
                  </a:r>
                  <a:endParaRPr sz="569" dirty="0">
                    <a:solidFill>
                      <a:srgbClr val="BD0F72"/>
                    </a:solidFill>
                  </a:endParaRPr>
                </a:p>
              </p:txBody>
            </p:sp>
          </p:grpSp>
          <p:grpSp>
            <p:nvGrpSpPr>
              <p:cNvPr id="45" name="Google Shape;798;p82">
                <a:extLst>
                  <a:ext uri="{FF2B5EF4-FFF2-40B4-BE49-F238E27FC236}">
                    <a16:creationId xmlns:a16="http://schemas.microsoft.com/office/drawing/2014/main" id="{B72F1B45-DB6F-4ECA-8E08-D58C9F21F514}"/>
                  </a:ext>
                </a:extLst>
              </p:cNvPr>
              <p:cNvGrpSpPr/>
              <p:nvPr/>
            </p:nvGrpSpPr>
            <p:grpSpPr>
              <a:xfrm>
                <a:off x="5750599" y="3867306"/>
                <a:ext cx="301800" cy="378444"/>
                <a:chOff x="1463548" y="3038264"/>
                <a:chExt cx="301800" cy="378444"/>
              </a:xfrm>
            </p:grpSpPr>
            <p:sp>
              <p:nvSpPr>
                <p:cNvPr id="49" name="Google Shape;799;p82">
                  <a:extLst>
                    <a:ext uri="{FF2B5EF4-FFF2-40B4-BE49-F238E27FC236}">
                      <a16:creationId xmlns:a16="http://schemas.microsoft.com/office/drawing/2014/main" id="{3D7B8792-3EC5-445A-AA49-203ED236A335}"/>
                    </a:ext>
                  </a:extLst>
                </p:cNvPr>
                <p:cNvSpPr/>
                <p:nvPr/>
              </p:nvSpPr>
              <p:spPr>
                <a:xfrm>
                  <a:off x="1490400" y="3145774"/>
                  <a:ext cx="248100" cy="245100"/>
                </a:xfrm>
                <a:prstGeom prst="ellipse">
                  <a:avLst/>
                </a:prstGeom>
                <a:noFill/>
                <a:ln w="19050" cap="flat" cmpd="sng">
                  <a:solidFill>
                    <a:srgbClr val="BD0F72"/>
                  </a:solidFill>
                  <a:prstDash val="solid"/>
                  <a:round/>
                  <a:headEnd type="none" w="sm" len="sm"/>
                  <a:tailEnd type="none" w="sm" len="sm"/>
                </a:ln>
              </p:spPr>
              <p:txBody>
                <a:bodyPr spcFirstLastPara="1" wrap="square" lIns="74283" tIns="74283" rIns="74283" bIns="74283" anchor="ctr" anchorCtr="0">
                  <a:noAutofit/>
                </a:bodyPr>
                <a:lstStyle/>
                <a:p>
                  <a:pPr algn="ctr"/>
                  <a:endParaRPr sz="2043"/>
                </a:p>
              </p:txBody>
            </p:sp>
            <p:sp>
              <p:nvSpPr>
                <p:cNvPr id="50" name="Google Shape;800;p82">
                  <a:extLst>
                    <a:ext uri="{FF2B5EF4-FFF2-40B4-BE49-F238E27FC236}">
                      <a16:creationId xmlns:a16="http://schemas.microsoft.com/office/drawing/2014/main" id="{A24B0E3D-212E-4FB6-AE34-A9B06929BA03}"/>
                    </a:ext>
                  </a:extLst>
                </p:cNvPr>
                <p:cNvSpPr txBox="1"/>
                <p:nvPr/>
              </p:nvSpPr>
              <p:spPr>
                <a:xfrm>
                  <a:off x="1463548" y="3038264"/>
                  <a:ext cx="301800" cy="378444"/>
                </a:xfrm>
                <a:prstGeom prst="rect">
                  <a:avLst/>
                </a:prstGeom>
                <a:noFill/>
                <a:ln>
                  <a:noFill/>
                </a:ln>
              </p:spPr>
              <p:txBody>
                <a:bodyPr spcFirstLastPara="1" wrap="square" lIns="74283" tIns="74283" rIns="74283" bIns="74283" anchor="t" anchorCtr="0">
                  <a:spAutoFit/>
                </a:bodyPr>
                <a:lstStyle/>
                <a:p>
                  <a:pPr algn="ctr"/>
                  <a:r>
                    <a:rPr lang="en" sz="569" dirty="0">
                      <a:solidFill>
                        <a:srgbClr val="BD0F72"/>
                      </a:solidFill>
                    </a:rPr>
                    <a:t>7</a:t>
                  </a:r>
                  <a:endParaRPr sz="569" dirty="0">
                    <a:solidFill>
                      <a:srgbClr val="BD0F72"/>
                    </a:solidFill>
                  </a:endParaRPr>
                </a:p>
              </p:txBody>
            </p:sp>
          </p:grpSp>
          <p:grpSp>
            <p:nvGrpSpPr>
              <p:cNvPr id="46" name="Google Shape;801;p82">
                <a:extLst>
                  <a:ext uri="{FF2B5EF4-FFF2-40B4-BE49-F238E27FC236}">
                    <a16:creationId xmlns:a16="http://schemas.microsoft.com/office/drawing/2014/main" id="{DC5892BE-BEF2-409B-B4AE-19E8C092E1A2}"/>
                  </a:ext>
                </a:extLst>
              </p:cNvPr>
              <p:cNvGrpSpPr/>
              <p:nvPr/>
            </p:nvGrpSpPr>
            <p:grpSpPr>
              <a:xfrm>
                <a:off x="5671997" y="4251834"/>
                <a:ext cx="301800" cy="378445"/>
                <a:chOff x="1463548" y="3037262"/>
                <a:chExt cx="301800" cy="378445"/>
              </a:xfrm>
            </p:grpSpPr>
            <p:sp>
              <p:nvSpPr>
                <p:cNvPr id="47" name="Google Shape;802;p82">
                  <a:extLst>
                    <a:ext uri="{FF2B5EF4-FFF2-40B4-BE49-F238E27FC236}">
                      <a16:creationId xmlns:a16="http://schemas.microsoft.com/office/drawing/2014/main" id="{C7730A69-306E-4519-B72F-9D9F2A97FE13}"/>
                    </a:ext>
                  </a:extLst>
                </p:cNvPr>
                <p:cNvSpPr/>
                <p:nvPr/>
              </p:nvSpPr>
              <p:spPr>
                <a:xfrm>
                  <a:off x="1490400" y="3145774"/>
                  <a:ext cx="248100" cy="245100"/>
                </a:xfrm>
                <a:prstGeom prst="ellipse">
                  <a:avLst/>
                </a:prstGeom>
                <a:noFill/>
                <a:ln w="19050" cap="flat" cmpd="sng">
                  <a:solidFill>
                    <a:srgbClr val="BD0F72"/>
                  </a:solidFill>
                  <a:prstDash val="solid"/>
                  <a:round/>
                  <a:headEnd type="none" w="sm" len="sm"/>
                  <a:tailEnd type="none" w="sm" len="sm"/>
                </a:ln>
              </p:spPr>
              <p:txBody>
                <a:bodyPr spcFirstLastPara="1" wrap="square" lIns="74283" tIns="74283" rIns="74283" bIns="74283" anchor="ctr" anchorCtr="0">
                  <a:noAutofit/>
                </a:bodyPr>
                <a:lstStyle/>
                <a:p>
                  <a:pPr algn="ctr"/>
                  <a:endParaRPr sz="2043"/>
                </a:p>
              </p:txBody>
            </p:sp>
            <p:sp>
              <p:nvSpPr>
                <p:cNvPr id="48" name="Google Shape;803;p82">
                  <a:extLst>
                    <a:ext uri="{FF2B5EF4-FFF2-40B4-BE49-F238E27FC236}">
                      <a16:creationId xmlns:a16="http://schemas.microsoft.com/office/drawing/2014/main" id="{7ED6C783-E8D5-471A-82B1-43E670C8BEA1}"/>
                    </a:ext>
                  </a:extLst>
                </p:cNvPr>
                <p:cNvSpPr txBox="1"/>
                <p:nvPr/>
              </p:nvSpPr>
              <p:spPr>
                <a:xfrm>
                  <a:off x="1463548" y="3037262"/>
                  <a:ext cx="301800" cy="378445"/>
                </a:xfrm>
                <a:prstGeom prst="rect">
                  <a:avLst/>
                </a:prstGeom>
                <a:noFill/>
                <a:ln>
                  <a:noFill/>
                </a:ln>
              </p:spPr>
              <p:txBody>
                <a:bodyPr spcFirstLastPara="1" wrap="square" lIns="74283" tIns="74283" rIns="74283" bIns="74283" anchor="t" anchorCtr="0">
                  <a:spAutoFit/>
                </a:bodyPr>
                <a:lstStyle/>
                <a:p>
                  <a:pPr algn="ctr"/>
                  <a:r>
                    <a:rPr lang="en" sz="569" dirty="0">
                      <a:solidFill>
                        <a:srgbClr val="BD0F72"/>
                      </a:solidFill>
                    </a:rPr>
                    <a:t>8</a:t>
                  </a:r>
                  <a:endParaRPr sz="569" dirty="0">
                    <a:solidFill>
                      <a:srgbClr val="BD0F72"/>
                    </a:solidFill>
                  </a:endParaRPr>
                </a:p>
              </p:txBody>
            </p:sp>
          </p:grpSp>
        </p:grpSp>
      </p:grpSp>
      <p:sp>
        <p:nvSpPr>
          <p:cNvPr id="63" name="Google Shape;336;p57">
            <a:extLst>
              <a:ext uri="{FF2B5EF4-FFF2-40B4-BE49-F238E27FC236}">
                <a16:creationId xmlns:a16="http://schemas.microsoft.com/office/drawing/2014/main" id="{298EFB48-A328-4F8D-B43D-9D9D01F7422A}"/>
              </a:ext>
            </a:extLst>
          </p:cNvPr>
          <p:cNvSpPr txBox="1"/>
          <p:nvPr/>
        </p:nvSpPr>
        <p:spPr>
          <a:xfrm>
            <a:off x="417637" y="1774753"/>
            <a:ext cx="8548143" cy="843540"/>
          </a:xfrm>
          <a:prstGeom prst="rect">
            <a:avLst/>
          </a:prstGeom>
          <a:noFill/>
          <a:ln>
            <a:noFill/>
          </a:ln>
        </p:spPr>
        <p:txBody>
          <a:bodyPr spcFirstLastPara="1" wrap="square" lIns="74283" tIns="74283" rIns="74283" bIns="74283" anchor="t" anchorCtr="0">
            <a:spAutoFit/>
          </a:bodyPr>
          <a:lstStyle/>
          <a:p>
            <a:pPr>
              <a:lnSpc>
                <a:spcPct val="120000"/>
              </a:lnSpc>
              <a:spcBef>
                <a:spcPts val="406"/>
              </a:spcBef>
              <a:buSzPts val="1500"/>
            </a:pPr>
            <a:r>
              <a:rPr lang="en" sz="1600" b="1" dirty="0">
                <a:solidFill>
                  <a:srgbClr val="BD1273"/>
                </a:solidFill>
                <a:latin typeface="方正黑体" panose="03000509000000000000" pitchFamily="65" charset="-122"/>
                <a:ea typeface="方正黑体" panose="03000509000000000000" pitchFamily="65" charset="-122"/>
                <a:cs typeface="Proxima Nova"/>
                <a:sym typeface="Proxima Nova"/>
              </a:rPr>
              <a:t>步骤 3.1：</a:t>
            </a:r>
            <a:r>
              <a:rPr lang="en" sz="1600" b="1" dirty="0">
                <a:solidFill>
                  <a:schemeClr val="dk1"/>
                </a:solidFill>
                <a:latin typeface="方正黑体" panose="03000509000000000000" pitchFamily="65" charset="-122"/>
                <a:ea typeface="方正黑体" panose="03000509000000000000" pitchFamily="65" charset="-122"/>
                <a:cs typeface="Proxima Nova"/>
                <a:sym typeface="Proxima Nova"/>
              </a:rPr>
              <a:t>填写付款详细信息以创建带有提单的 PO</a:t>
            </a:r>
          </a:p>
          <a:p>
            <a:pPr>
              <a:lnSpc>
                <a:spcPct val="120000"/>
              </a:lnSpc>
              <a:spcBef>
                <a:spcPts val="406"/>
              </a:spcBef>
              <a:buSzPts val="1500"/>
            </a:pPr>
            <a:r>
              <a:rPr lang="en-US" altLang="zh-CN" sz="1600" b="1" dirty="0">
                <a:solidFill>
                  <a:srgbClr val="BD1273"/>
                </a:solidFill>
                <a:latin typeface="Arial" panose="020B0604020202020204" pitchFamily="34" charset="0"/>
                <a:ea typeface="Proxima Nova"/>
                <a:cs typeface="Arial" panose="020B0604020202020204" pitchFamily="34" charset="0"/>
                <a:sym typeface="Proxima Nova"/>
              </a:rPr>
              <a:t>Step 3.1:</a:t>
            </a:r>
            <a:r>
              <a:rPr lang="en-US" altLang="zh-CN" sz="1600" b="1" dirty="0">
                <a:solidFill>
                  <a:srgbClr val="BD1273"/>
                </a:solidFill>
                <a:latin typeface="Arial" panose="020B0604020202020204" pitchFamily="34" charset="0"/>
                <a:cs typeface="Arial" panose="020B0604020202020204" pitchFamily="34" charset="0"/>
              </a:rPr>
              <a:t>   </a:t>
            </a:r>
            <a:r>
              <a:rPr lang="en-US" altLang="zh-CN" sz="1600" b="1" dirty="0">
                <a:solidFill>
                  <a:schemeClr val="dk1"/>
                </a:solidFill>
                <a:latin typeface="Arial" panose="020B0604020202020204" pitchFamily="34" charset="0"/>
                <a:ea typeface="Proxima Nova"/>
                <a:cs typeface="Arial" panose="020B0604020202020204" pitchFamily="34" charset="0"/>
                <a:sym typeface="Proxima Nova"/>
              </a:rPr>
              <a:t>Fill in Payment details to create PO with Bill of Lading</a:t>
            </a:r>
          </a:p>
        </p:txBody>
      </p:sp>
      <p:sp>
        <p:nvSpPr>
          <p:cNvPr id="64" name="Google Shape;337;p57">
            <a:extLst>
              <a:ext uri="{FF2B5EF4-FFF2-40B4-BE49-F238E27FC236}">
                <a16:creationId xmlns:a16="http://schemas.microsoft.com/office/drawing/2014/main" id="{05C101F8-DCA5-4D14-926D-ED1ABED717A3}"/>
              </a:ext>
            </a:extLst>
          </p:cNvPr>
          <p:cNvSpPr txBox="1"/>
          <p:nvPr/>
        </p:nvSpPr>
        <p:spPr>
          <a:xfrm>
            <a:off x="243776" y="1056990"/>
            <a:ext cx="8486676" cy="750181"/>
          </a:xfrm>
          <a:prstGeom prst="rect">
            <a:avLst/>
          </a:prstGeom>
          <a:noFill/>
          <a:ln>
            <a:noFill/>
          </a:ln>
        </p:spPr>
        <p:txBody>
          <a:bodyPr spcFirstLastPara="1" wrap="square" lIns="74283" tIns="74283" rIns="74283" bIns="74283" anchor="t" anchorCtr="0">
            <a:spAutoFit/>
          </a:bodyPr>
          <a:lstStyle>
            <a:defPPr>
              <a:defRPr lang="zh-CN"/>
            </a:defPPr>
            <a:lvl1pPr>
              <a:buClr>
                <a:schemeClr val="dk1"/>
              </a:buClr>
              <a:buSzPts val="2200"/>
              <a:defRPr sz="2400" b="1" i="0" u="none" strike="noStrike" cap="none">
                <a:solidFill>
                  <a:srgbClr val="BD0F72"/>
                </a:solidFill>
                <a:latin typeface="+mj-lt"/>
                <a:ea typeface="Proxima Nova"/>
                <a:cs typeface="Proxima Nova"/>
              </a:defRPr>
            </a:lvl1pPr>
          </a:lstStyle>
          <a:p>
            <a:r>
              <a:rPr lang="en" sz="1950" dirty="0">
                <a:latin typeface="方正黑体" panose="03000509000000000000" pitchFamily="65" charset="-122"/>
                <a:ea typeface="方正黑体" panose="03000509000000000000" pitchFamily="65" charset="-122"/>
                <a:sym typeface="Proxima Nova"/>
              </a:rPr>
              <a:t>使用提单创建采购订单</a:t>
            </a:r>
            <a:r>
              <a:rPr lang="en" sz="1950" dirty="0">
                <a:sym typeface="Proxima Nova"/>
              </a:rPr>
              <a:t> /</a:t>
            </a:r>
            <a:r>
              <a:rPr lang="en-US" altLang="zh-CN" sz="1950" dirty="0">
                <a:latin typeface="Arial" panose="020B0604020202020204" pitchFamily="34" charset="0"/>
                <a:cs typeface="Arial" panose="020B0604020202020204" pitchFamily="34" charset="0"/>
                <a:sym typeface="Proxima Nova"/>
              </a:rPr>
              <a:t>How to Create a PO with Bill of Lading</a:t>
            </a:r>
          </a:p>
          <a:p>
            <a:endParaRPr lang="zh-CN" altLang="en-US" sz="1950" dirty="0">
              <a:sym typeface="Proxima Nova"/>
            </a:endParaRPr>
          </a:p>
        </p:txBody>
      </p:sp>
      <p:sp>
        <p:nvSpPr>
          <p:cNvPr id="65" name="Google Shape;216;p50">
            <a:extLst>
              <a:ext uri="{FF2B5EF4-FFF2-40B4-BE49-F238E27FC236}">
                <a16:creationId xmlns:a16="http://schemas.microsoft.com/office/drawing/2014/main" id="{6026730C-3441-413B-92A9-3CA78F079030}"/>
              </a:ext>
            </a:extLst>
          </p:cNvPr>
          <p:cNvSpPr txBox="1"/>
          <p:nvPr/>
        </p:nvSpPr>
        <p:spPr>
          <a:xfrm>
            <a:off x="399627" y="128452"/>
            <a:ext cx="5480475" cy="950236"/>
          </a:xfrm>
          <a:prstGeom prst="rect">
            <a:avLst/>
          </a:prstGeom>
          <a:noFill/>
          <a:ln>
            <a:noFill/>
          </a:ln>
        </p:spPr>
        <p:txBody>
          <a:bodyPr spcFirstLastPara="1" wrap="square" lIns="74283" tIns="74283" rIns="74283" bIns="74283" anchor="t" anchorCtr="0">
            <a:spAutoFit/>
          </a:bodyPr>
          <a:lstStyle/>
          <a:p>
            <a:pPr>
              <a:buClr>
                <a:schemeClr val="dk1"/>
              </a:buClr>
              <a:buSzPts val="2200"/>
            </a:pPr>
            <a:r>
              <a:rPr lang="zh-CN" altLang="en-US" sz="2600" b="1" dirty="0">
                <a:solidFill>
                  <a:srgbClr val="BD0F72"/>
                </a:solidFill>
                <a:latin typeface="方正黑体" panose="03000509000000000000" pitchFamily="65" charset="-122"/>
                <a:ea typeface="方正黑体" panose="03000509000000000000" pitchFamily="65" charset="-122"/>
                <a:cs typeface="Proxima Nova"/>
                <a:sym typeface="Proxima Nova"/>
              </a:rPr>
              <a:t>人民币费用结算</a:t>
            </a:r>
            <a:endParaRPr lang="en-US" altLang="zh-CN" sz="2600" b="1" dirty="0">
              <a:solidFill>
                <a:srgbClr val="BD0F72"/>
              </a:solidFill>
              <a:latin typeface="方正黑体" panose="03000509000000000000" pitchFamily="65" charset="-122"/>
              <a:ea typeface="方正黑体" panose="03000509000000000000" pitchFamily="65" charset="-122"/>
              <a:cs typeface="Proxima Nova"/>
              <a:sym typeface="Proxima Nova"/>
            </a:endParaRPr>
          </a:p>
          <a:p>
            <a:pPr>
              <a:buClr>
                <a:schemeClr val="dk1"/>
              </a:buClr>
              <a:buSzPts val="2200"/>
            </a:pPr>
            <a:r>
              <a:rPr lang="en-US" sz="2600" b="1" dirty="0">
                <a:solidFill>
                  <a:srgbClr val="BD0F72"/>
                </a:solidFill>
                <a:latin typeface="Arial" panose="020B0604020202020204" pitchFamily="34" charset="0"/>
                <a:ea typeface="Proxima Nova"/>
                <a:cs typeface="Arial" panose="020B0604020202020204" pitchFamily="34" charset="0"/>
                <a:sym typeface="Proxima Nova"/>
              </a:rPr>
              <a:t>RMB </a:t>
            </a:r>
            <a:r>
              <a:rPr lang="en-US" altLang="zh-CN" sz="2600" b="1" dirty="0">
                <a:solidFill>
                  <a:srgbClr val="BD0F72"/>
                </a:solidFill>
                <a:latin typeface="Arial" panose="020B0604020202020204" pitchFamily="34" charset="0"/>
                <a:ea typeface="Proxima Nova"/>
                <a:cs typeface="Arial" panose="020B0604020202020204" pitchFamily="34" charset="0"/>
                <a:sym typeface="Proxima Nova"/>
              </a:rPr>
              <a:t>on-line payment</a:t>
            </a:r>
            <a:endParaRPr sz="2600" b="1" dirty="0">
              <a:solidFill>
                <a:srgbClr val="BD0F72"/>
              </a:solidFill>
              <a:latin typeface="Arial" panose="020B0604020202020204" pitchFamily="34" charset="0"/>
              <a:ea typeface="Proxima Nova"/>
              <a:cs typeface="Arial" panose="020B0604020202020204" pitchFamily="34" charset="0"/>
              <a:sym typeface="Proxima Nova"/>
            </a:endParaRPr>
          </a:p>
        </p:txBody>
      </p:sp>
    </p:spTree>
    <p:extLst>
      <p:ext uri="{BB962C8B-B14F-4D97-AF65-F5344CB8AC3E}">
        <p14:creationId xmlns:p14="http://schemas.microsoft.com/office/powerpoint/2010/main" val="16639231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7C154FBA-163F-4C8D-B42C-C4C992761639}"/>
              </a:ext>
            </a:extLst>
          </p:cNvPr>
          <p:cNvSpPr>
            <a:spLocks noGrp="1"/>
          </p:cNvSpPr>
          <p:nvPr>
            <p:ph type="sldNum" sz="quarter" idx="12"/>
          </p:nvPr>
        </p:nvSpPr>
        <p:spPr/>
        <p:txBody>
          <a:bodyPr/>
          <a:lstStyle/>
          <a:p>
            <a:pPr defTabSz="518876"/>
            <a:fld id="{2D3281FA-4AB9-2D49-806F-9BDE89B0B3EB}" type="slidenum">
              <a:rPr lang="en-US"/>
              <a:pPr defTabSz="518876"/>
              <a:t>33</a:t>
            </a:fld>
            <a:endParaRPr lang="en-US"/>
          </a:p>
        </p:txBody>
      </p:sp>
      <p:sp>
        <p:nvSpPr>
          <p:cNvPr id="3" name="Google Shape;337;p57">
            <a:extLst>
              <a:ext uri="{FF2B5EF4-FFF2-40B4-BE49-F238E27FC236}">
                <a16:creationId xmlns:a16="http://schemas.microsoft.com/office/drawing/2014/main" id="{634CDD59-E71D-448C-B9DF-56952D13C1AF}"/>
              </a:ext>
            </a:extLst>
          </p:cNvPr>
          <p:cNvSpPr txBox="1"/>
          <p:nvPr/>
        </p:nvSpPr>
        <p:spPr>
          <a:xfrm>
            <a:off x="220002" y="1053164"/>
            <a:ext cx="8513181" cy="750181"/>
          </a:xfrm>
          <a:prstGeom prst="rect">
            <a:avLst/>
          </a:prstGeom>
          <a:noFill/>
          <a:ln>
            <a:noFill/>
          </a:ln>
        </p:spPr>
        <p:txBody>
          <a:bodyPr spcFirstLastPara="1" wrap="square" lIns="74283" tIns="74283" rIns="74283" bIns="74283" anchor="t" anchorCtr="0">
            <a:spAutoFit/>
          </a:bodyPr>
          <a:lstStyle>
            <a:defPPr>
              <a:defRPr lang="zh-CN"/>
            </a:defPPr>
            <a:lvl1pPr>
              <a:buClr>
                <a:schemeClr val="dk1"/>
              </a:buClr>
              <a:buSzPts val="2200"/>
              <a:defRPr sz="2400" b="1" i="0" u="none" strike="noStrike" cap="none">
                <a:solidFill>
                  <a:srgbClr val="BD0F72"/>
                </a:solidFill>
                <a:latin typeface="+mj-lt"/>
                <a:ea typeface="Proxima Nova"/>
                <a:cs typeface="Proxima Nova"/>
              </a:defRPr>
            </a:lvl1pPr>
          </a:lstStyle>
          <a:p>
            <a:r>
              <a:rPr lang="en" sz="1950" dirty="0">
                <a:latin typeface="方正黑体" panose="03000509000000000000" pitchFamily="65" charset="-122"/>
                <a:ea typeface="方正黑体" panose="03000509000000000000" pitchFamily="65" charset="-122"/>
                <a:sym typeface="Proxima Nova"/>
              </a:rPr>
              <a:t>使用提单创建采购订单</a:t>
            </a:r>
            <a:r>
              <a:rPr lang="en" sz="1950" dirty="0">
                <a:sym typeface="Proxima Nova"/>
              </a:rPr>
              <a:t>/</a:t>
            </a:r>
            <a:r>
              <a:rPr lang="en-US" altLang="zh-CN" sz="1950" dirty="0">
                <a:latin typeface="Arial" panose="020B0604020202020204" pitchFamily="34" charset="0"/>
                <a:cs typeface="Arial" panose="020B0604020202020204" pitchFamily="34" charset="0"/>
                <a:sym typeface="Proxima Nova"/>
              </a:rPr>
              <a:t>How to Create a PO with Bill of Lading</a:t>
            </a:r>
          </a:p>
          <a:p>
            <a:endParaRPr lang="zh-CN" altLang="en-US" sz="1950" dirty="0">
              <a:sym typeface="Proxima Nova"/>
            </a:endParaRPr>
          </a:p>
        </p:txBody>
      </p:sp>
      <p:sp>
        <p:nvSpPr>
          <p:cNvPr id="5" name="Google Shape;371;p58">
            <a:extLst>
              <a:ext uri="{FF2B5EF4-FFF2-40B4-BE49-F238E27FC236}">
                <a16:creationId xmlns:a16="http://schemas.microsoft.com/office/drawing/2014/main" id="{3E6FDE73-63C3-455B-B45E-CFA9CF44E815}"/>
              </a:ext>
            </a:extLst>
          </p:cNvPr>
          <p:cNvSpPr txBox="1"/>
          <p:nvPr/>
        </p:nvSpPr>
        <p:spPr>
          <a:xfrm>
            <a:off x="220002" y="1777821"/>
            <a:ext cx="9666150" cy="5053923"/>
          </a:xfrm>
          <a:prstGeom prst="rect">
            <a:avLst/>
          </a:prstGeom>
          <a:noFill/>
          <a:ln>
            <a:noFill/>
          </a:ln>
        </p:spPr>
        <p:txBody>
          <a:bodyPr spcFirstLastPara="1" wrap="square" lIns="74283" tIns="74283" rIns="74283" bIns="74283" anchor="t" anchorCtr="0">
            <a:spAutoFit/>
          </a:bodyPr>
          <a:lstStyle/>
          <a:p>
            <a:pPr>
              <a:spcBef>
                <a:spcPts val="406"/>
              </a:spcBef>
              <a:buClr>
                <a:srgbClr val="000000"/>
              </a:buClr>
              <a:buSzPts val="1500"/>
            </a:pPr>
            <a:r>
              <a:rPr lang="en" sz="1600" b="1" dirty="0">
                <a:solidFill>
                  <a:srgbClr val="BD1273"/>
                </a:solidFill>
                <a:ea typeface="Proxima Nova"/>
                <a:cs typeface="Proxima Nova"/>
                <a:sym typeface="Proxima Nova"/>
              </a:rPr>
              <a:t>步骤 3.1：</a:t>
            </a:r>
            <a:r>
              <a:rPr lang="en" sz="1600" b="1" dirty="0">
                <a:solidFill>
                  <a:srgbClr val="000000"/>
                </a:solidFill>
                <a:ea typeface="Proxima Nova"/>
                <a:cs typeface="Proxima Nova"/>
                <a:sym typeface="Proxima Nova"/>
              </a:rPr>
              <a:t>填写付款详细信息以创建带有提单的 PO</a:t>
            </a:r>
          </a:p>
          <a:p>
            <a:pPr>
              <a:spcBef>
                <a:spcPts val="406"/>
              </a:spcBef>
              <a:buSzPts val="1500"/>
            </a:pPr>
            <a:r>
              <a:rPr lang="en-US" altLang="zh-CN" sz="1600" b="1" dirty="0">
                <a:solidFill>
                  <a:srgbClr val="BD1273"/>
                </a:solidFill>
                <a:ea typeface="Proxima Nova"/>
                <a:cs typeface="Proxima Nova"/>
                <a:sym typeface="Proxima Nova"/>
              </a:rPr>
              <a:t>Step 3.1:</a:t>
            </a:r>
            <a:r>
              <a:rPr lang="en-US" altLang="zh-CN" sz="1600" b="1" dirty="0">
                <a:solidFill>
                  <a:srgbClr val="BD1273"/>
                </a:solidFill>
                <a:ea typeface="Arial"/>
                <a:cs typeface="Arial"/>
                <a:sym typeface="Arial"/>
              </a:rPr>
              <a:t>    </a:t>
            </a:r>
            <a:r>
              <a:rPr lang="en-US" altLang="zh-CN" sz="1600" b="1" dirty="0">
                <a:latin typeface="Arial" panose="020B0604020202020204" pitchFamily="34" charset="0"/>
                <a:ea typeface="Proxima Nova"/>
                <a:cs typeface="Arial" panose="020B0604020202020204" pitchFamily="34" charset="0"/>
                <a:sym typeface="Proxima Nova"/>
              </a:rPr>
              <a:t>Fill in Payment details to create PO with a Bill of Lading</a:t>
            </a:r>
          </a:p>
          <a:p>
            <a:pPr>
              <a:spcBef>
                <a:spcPts val="406"/>
              </a:spcBef>
              <a:buSzPts val="1500"/>
            </a:pPr>
            <a:endParaRPr lang="en-US" altLang="zh-CN" sz="1600" b="1" dirty="0">
              <a:ea typeface="Proxima Nova"/>
              <a:cs typeface="Proxima Nova"/>
              <a:sym typeface="Proxima Nova"/>
            </a:endParaRPr>
          </a:p>
          <a:p>
            <a:pPr marL="211534">
              <a:spcBef>
                <a:spcPts val="406"/>
              </a:spcBef>
              <a:buClr>
                <a:srgbClr val="000000"/>
              </a:buClr>
              <a:buSzPts val="1300"/>
            </a:pPr>
            <a:r>
              <a:rPr lang="en-US" altLang="zh-CN" sz="1600" b="1" dirty="0">
                <a:solidFill>
                  <a:srgbClr val="000000"/>
                </a:solidFill>
                <a:ea typeface="Proxima Nova"/>
                <a:cs typeface="Proxima Nova"/>
                <a:sym typeface="Proxima Nova"/>
              </a:rPr>
              <a:t>1.</a:t>
            </a:r>
            <a:r>
              <a:rPr lang="en" sz="1600" b="1" dirty="0">
                <a:solidFill>
                  <a:srgbClr val="000000"/>
                </a:solidFill>
                <a:ea typeface="Proxima Nova"/>
                <a:cs typeface="Proxima Nova"/>
                <a:sym typeface="Proxima Nova"/>
              </a:rPr>
              <a:t>提单：请输入您要支付的提单号。 每个 PO 的最大值为 450 条记录。</a:t>
            </a:r>
          </a:p>
          <a:p>
            <a:pPr marL="211534">
              <a:spcBef>
                <a:spcPts val="406"/>
              </a:spcBef>
              <a:buSzPts val="1300"/>
            </a:pPr>
            <a:r>
              <a:rPr lang="en-US" altLang="zh-CN" sz="1600" b="1" dirty="0">
                <a:ea typeface="Proxima Nova"/>
                <a:cs typeface="Proxima Nova"/>
                <a:sym typeface="Proxima Nova"/>
              </a:rPr>
              <a:t>   </a:t>
            </a:r>
            <a:r>
              <a:rPr lang="en-US" altLang="zh-CN" sz="1600" b="1" dirty="0">
                <a:latin typeface="Arial" panose="020B0604020202020204" pitchFamily="34" charset="0"/>
                <a:ea typeface="Proxima Nova"/>
                <a:cs typeface="Arial" panose="020B0604020202020204" pitchFamily="34" charset="0"/>
                <a:sym typeface="Proxima Nova"/>
              </a:rPr>
              <a:t>Bill of Lading</a:t>
            </a:r>
            <a:r>
              <a:rPr lang="en-US" altLang="zh-CN" sz="1600" b="1" dirty="0">
                <a:solidFill>
                  <a:srgbClr val="000000"/>
                </a:solidFill>
                <a:latin typeface="Arial" panose="020B0604020202020204" pitchFamily="34" charset="0"/>
                <a:ea typeface="Proxima Nova"/>
                <a:cs typeface="Arial" panose="020B0604020202020204" pitchFamily="34" charset="0"/>
                <a:sym typeface="Proxima Nova"/>
              </a:rPr>
              <a:t>: Input the BL No. you would like to pay. The maximum per </a:t>
            </a:r>
            <a:r>
              <a:rPr lang="en-US" altLang="zh-CN" sz="1600" b="1" dirty="0">
                <a:latin typeface="Arial" panose="020B0604020202020204" pitchFamily="34" charset="0"/>
                <a:ea typeface="Proxima Nova"/>
                <a:cs typeface="Arial" panose="020B0604020202020204" pitchFamily="34" charset="0"/>
                <a:sym typeface="Proxima Nova"/>
              </a:rPr>
              <a:t>PO </a:t>
            </a:r>
            <a:r>
              <a:rPr lang="en-US" altLang="zh-CN" sz="1600" b="1" dirty="0">
                <a:solidFill>
                  <a:srgbClr val="000000"/>
                </a:solidFill>
                <a:latin typeface="Arial" panose="020B0604020202020204" pitchFamily="34" charset="0"/>
                <a:ea typeface="Proxima Nova"/>
                <a:cs typeface="Arial" panose="020B0604020202020204" pitchFamily="34" charset="0"/>
                <a:sym typeface="Proxima Nova"/>
              </a:rPr>
              <a:t>is 450 </a:t>
            </a:r>
            <a:r>
              <a:rPr lang="en-US" altLang="zh-CN" sz="1600" b="1" dirty="0">
                <a:latin typeface="Arial" panose="020B0604020202020204" pitchFamily="34" charset="0"/>
                <a:ea typeface="Proxima Nova"/>
                <a:cs typeface="Arial" panose="020B0604020202020204" pitchFamily="34" charset="0"/>
                <a:sym typeface="Proxima Nova"/>
              </a:rPr>
              <a:t>records.</a:t>
            </a:r>
            <a:endParaRPr sz="1600" b="1" dirty="0">
              <a:solidFill>
                <a:srgbClr val="000000"/>
              </a:solidFill>
              <a:latin typeface="Arial" panose="020B0604020202020204" pitchFamily="34" charset="0"/>
              <a:ea typeface="Proxima Nova"/>
              <a:cs typeface="Arial" panose="020B0604020202020204" pitchFamily="34" charset="0"/>
              <a:sym typeface="Proxima Nova"/>
            </a:endParaRPr>
          </a:p>
          <a:p>
            <a:pPr marL="211534">
              <a:spcBef>
                <a:spcPts val="406"/>
              </a:spcBef>
              <a:buClr>
                <a:srgbClr val="000000"/>
              </a:buClr>
              <a:buSzPts val="1300"/>
            </a:pPr>
            <a:r>
              <a:rPr lang="en-US" altLang="zh-CN" sz="1600" b="1" dirty="0">
                <a:solidFill>
                  <a:srgbClr val="000000"/>
                </a:solidFill>
                <a:ea typeface="Proxima Nova"/>
                <a:cs typeface="Proxima Nova"/>
                <a:sym typeface="Proxima Nova"/>
              </a:rPr>
              <a:t>2.</a:t>
            </a:r>
            <a:r>
              <a:rPr lang="en" sz="1600" b="1" dirty="0">
                <a:solidFill>
                  <a:srgbClr val="000000"/>
                </a:solidFill>
                <a:ea typeface="Proxima Nova"/>
                <a:cs typeface="Proxima Nova"/>
                <a:sym typeface="Proxima Nova"/>
              </a:rPr>
              <a:t>货币：货币设置为用户所属国家的当地货币。</a:t>
            </a:r>
          </a:p>
          <a:p>
            <a:pPr marL="211534">
              <a:spcBef>
                <a:spcPts val="406"/>
              </a:spcBef>
              <a:buSzPts val="1300"/>
            </a:pPr>
            <a:r>
              <a:rPr lang="en-US" altLang="zh-CN" sz="1600" b="1" dirty="0">
                <a:solidFill>
                  <a:srgbClr val="000000"/>
                </a:solidFill>
                <a:ea typeface="Proxima Nova"/>
                <a:cs typeface="Proxima Nova"/>
                <a:sym typeface="Proxima Nova"/>
              </a:rPr>
              <a:t>   </a:t>
            </a:r>
            <a:r>
              <a:rPr lang="en-US" altLang="zh-CN" sz="1600" b="1" dirty="0">
                <a:solidFill>
                  <a:srgbClr val="000000"/>
                </a:solidFill>
                <a:latin typeface="Arial" panose="020B0604020202020204" pitchFamily="34" charset="0"/>
                <a:ea typeface="Proxima Nova"/>
                <a:cs typeface="Arial" panose="020B0604020202020204" pitchFamily="34" charset="0"/>
                <a:sym typeface="Proxima Nova"/>
              </a:rPr>
              <a:t>Currency:</a:t>
            </a:r>
            <a:r>
              <a:rPr lang="en-US" altLang="zh-CN" sz="1600" b="1" dirty="0">
                <a:solidFill>
                  <a:srgbClr val="000000"/>
                </a:solidFill>
                <a:latin typeface="Arial" panose="020B0604020202020204" pitchFamily="34" charset="0"/>
                <a:ea typeface="Arial"/>
                <a:cs typeface="Arial" panose="020B0604020202020204" pitchFamily="34" charset="0"/>
                <a:sym typeface="Arial"/>
              </a:rPr>
              <a:t> </a:t>
            </a:r>
            <a:r>
              <a:rPr lang="en-US" altLang="zh-CN" sz="1600" b="1" dirty="0">
                <a:solidFill>
                  <a:srgbClr val="000000"/>
                </a:solidFill>
                <a:latin typeface="Arial" panose="020B0604020202020204" pitchFamily="34" charset="0"/>
                <a:ea typeface="Proxima Nova"/>
                <a:cs typeface="Arial" panose="020B0604020202020204" pitchFamily="34" charset="0"/>
                <a:sym typeface="Proxima Nova"/>
              </a:rPr>
              <a:t>Currency is set as the local currency of the country where </a:t>
            </a:r>
            <a:r>
              <a:rPr lang="en-US" altLang="zh-CN" sz="1600" b="1" dirty="0">
                <a:latin typeface="Arial" panose="020B0604020202020204" pitchFamily="34" charset="0"/>
                <a:ea typeface="Proxima Nova"/>
                <a:cs typeface="Arial" panose="020B0604020202020204" pitchFamily="34" charset="0"/>
                <a:sym typeface="Proxima Nova"/>
              </a:rPr>
              <a:t>customer</a:t>
            </a:r>
            <a:r>
              <a:rPr lang="en-US" altLang="zh-CN" sz="1600" b="1" dirty="0">
                <a:solidFill>
                  <a:srgbClr val="000000"/>
                </a:solidFill>
                <a:latin typeface="Arial" panose="020B0604020202020204" pitchFamily="34" charset="0"/>
                <a:ea typeface="Proxima Nova"/>
                <a:cs typeface="Arial" panose="020B0604020202020204" pitchFamily="34" charset="0"/>
                <a:sym typeface="Proxima Nova"/>
              </a:rPr>
              <a:t> belong</a:t>
            </a:r>
            <a:r>
              <a:rPr lang="en-US" altLang="zh-CN" sz="1600" b="1" dirty="0">
                <a:latin typeface="Arial" panose="020B0604020202020204" pitchFamily="34" charset="0"/>
                <a:ea typeface="Proxima Nova"/>
                <a:cs typeface="Arial" panose="020B0604020202020204" pitchFamily="34" charset="0"/>
                <a:sym typeface="Proxima Nova"/>
              </a:rPr>
              <a:t>s.</a:t>
            </a:r>
            <a:endParaRPr sz="1600" b="1" dirty="0">
              <a:solidFill>
                <a:srgbClr val="000000"/>
              </a:solidFill>
              <a:latin typeface="Arial" panose="020B0604020202020204" pitchFamily="34" charset="0"/>
              <a:ea typeface="Proxima Nova"/>
              <a:cs typeface="Arial" panose="020B0604020202020204" pitchFamily="34" charset="0"/>
              <a:sym typeface="Proxima Nova"/>
            </a:endParaRPr>
          </a:p>
          <a:p>
            <a:pPr marL="211534">
              <a:spcBef>
                <a:spcPts val="406"/>
              </a:spcBef>
              <a:buClr>
                <a:srgbClr val="000000"/>
              </a:buClr>
              <a:buSzPts val="1300"/>
            </a:pPr>
            <a:r>
              <a:rPr lang="en-US" altLang="zh-CN" sz="1600" b="1" dirty="0">
                <a:solidFill>
                  <a:srgbClr val="000000"/>
                </a:solidFill>
                <a:ea typeface="Proxima Nova"/>
                <a:cs typeface="Proxima Nova"/>
                <a:sym typeface="Proxima Nova"/>
              </a:rPr>
              <a:t>3.</a:t>
            </a:r>
            <a:r>
              <a:rPr lang="en" sz="1600" b="1" dirty="0">
                <a:solidFill>
                  <a:srgbClr val="000000"/>
                </a:solidFill>
                <a:ea typeface="Proxima Nova"/>
                <a:cs typeface="Proxima Nova"/>
                <a:sym typeface="Proxima Nova"/>
              </a:rPr>
              <a:t>金额：每张提单的金额。</a:t>
            </a:r>
          </a:p>
          <a:p>
            <a:pPr marL="211534">
              <a:spcBef>
                <a:spcPts val="406"/>
              </a:spcBef>
              <a:buSzPts val="1300"/>
            </a:pPr>
            <a:r>
              <a:rPr lang="en-US" altLang="zh-CN" sz="1600" b="1" dirty="0">
                <a:solidFill>
                  <a:srgbClr val="000000"/>
                </a:solidFill>
                <a:ea typeface="Proxima Nova"/>
                <a:cs typeface="Proxima Nova"/>
                <a:sym typeface="Proxima Nova"/>
              </a:rPr>
              <a:t>   </a:t>
            </a:r>
            <a:r>
              <a:rPr lang="en-US" altLang="zh-CN" sz="1600" b="1" dirty="0">
                <a:solidFill>
                  <a:srgbClr val="000000"/>
                </a:solidFill>
                <a:latin typeface="Arial" panose="020B0604020202020204" pitchFamily="34" charset="0"/>
                <a:ea typeface="Proxima Nova"/>
                <a:cs typeface="Arial" panose="020B0604020202020204" pitchFamily="34" charset="0"/>
                <a:sym typeface="Proxima Nova"/>
              </a:rPr>
              <a:t>Amount: Amount for each BL.</a:t>
            </a:r>
            <a:endParaRPr sz="1600" b="1" dirty="0">
              <a:solidFill>
                <a:srgbClr val="000000"/>
              </a:solidFill>
              <a:latin typeface="Arial" panose="020B0604020202020204" pitchFamily="34" charset="0"/>
              <a:ea typeface="Proxima Nova"/>
              <a:cs typeface="Arial" panose="020B0604020202020204" pitchFamily="34" charset="0"/>
              <a:sym typeface="Proxima Nova"/>
            </a:endParaRPr>
          </a:p>
          <a:p>
            <a:pPr marL="211534">
              <a:spcBef>
                <a:spcPts val="406"/>
              </a:spcBef>
              <a:buClr>
                <a:srgbClr val="000000"/>
              </a:buClr>
              <a:buSzPts val="1300"/>
            </a:pPr>
            <a:r>
              <a:rPr lang="en-US" altLang="zh-CN" sz="1600" b="1" dirty="0">
                <a:solidFill>
                  <a:srgbClr val="000000"/>
                </a:solidFill>
                <a:ea typeface="Proxima Nova"/>
                <a:cs typeface="Proxima Nova"/>
                <a:sym typeface="Proxima Nova"/>
              </a:rPr>
              <a:t>4.</a:t>
            </a:r>
            <a:r>
              <a:rPr lang="en" sz="1600" b="1" dirty="0">
                <a:solidFill>
                  <a:srgbClr val="000000"/>
                </a:solidFill>
                <a:ea typeface="Proxima Nova"/>
                <a:cs typeface="Proxima Nova"/>
                <a:sym typeface="Proxima Nova"/>
              </a:rPr>
              <a:t>备注： 如有备注，请输入。可以是该记录的参考信息。</a:t>
            </a:r>
          </a:p>
          <a:p>
            <a:pPr marL="211534">
              <a:spcBef>
                <a:spcPts val="406"/>
              </a:spcBef>
              <a:buSzPts val="1300"/>
            </a:pPr>
            <a:r>
              <a:rPr lang="en-US" altLang="zh-CN" sz="1600" b="1" dirty="0">
                <a:solidFill>
                  <a:srgbClr val="000000"/>
                </a:solidFill>
                <a:ea typeface="Proxima Nova"/>
                <a:cs typeface="Proxima Nova"/>
                <a:sym typeface="Proxima Nova"/>
              </a:rPr>
              <a:t>   </a:t>
            </a:r>
            <a:r>
              <a:rPr lang="en-US" altLang="zh-CN" sz="1600" b="1" dirty="0">
                <a:solidFill>
                  <a:srgbClr val="000000"/>
                </a:solidFill>
                <a:latin typeface="Arial" panose="020B0604020202020204" pitchFamily="34" charset="0"/>
                <a:ea typeface="Proxima Nova"/>
                <a:cs typeface="Arial" panose="020B0604020202020204" pitchFamily="34" charset="0"/>
                <a:sym typeface="Proxima Nova"/>
              </a:rPr>
              <a:t>Remark: Input remark, if any, which may be reference information of this </a:t>
            </a:r>
            <a:r>
              <a:rPr lang="en-US" altLang="zh-CN" sz="1600" b="1" dirty="0">
                <a:latin typeface="Arial" panose="020B0604020202020204" pitchFamily="34" charset="0"/>
                <a:ea typeface="Proxima Nova"/>
                <a:cs typeface="Arial" panose="020B0604020202020204" pitchFamily="34" charset="0"/>
                <a:sym typeface="Proxima Nova"/>
              </a:rPr>
              <a:t>record</a:t>
            </a:r>
            <a:r>
              <a:rPr lang="en-US" altLang="zh-CN" sz="1600" b="1" dirty="0">
                <a:solidFill>
                  <a:srgbClr val="000000"/>
                </a:solidFill>
                <a:latin typeface="Arial" panose="020B0604020202020204" pitchFamily="34" charset="0"/>
                <a:ea typeface="Proxima Nova"/>
                <a:cs typeface="Arial" panose="020B0604020202020204" pitchFamily="34" charset="0"/>
                <a:sym typeface="Proxima Nova"/>
              </a:rPr>
              <a:t>.</a:t>
            </a:r>
            <a:endParaRPr sz="1600" b="1" dirty="0">
              <a:solidFill>
                <a:srgbClr val="000000"/>
              </a:solidFill>
              <a:latin typeface="Arial" panose="020B0604020202020204" pitchFamily="34" charset="0"/>
              <a:ea typeface="Proxima Nova"/>
              <a:cs typeface="Arial" panose="020B0604020202020204" pitchFamily="34" charset="0"/>
              <a:sym typeface="Proxima Nova"/>
            </a:endParaRPr>
          </a:p>
          <a:p>
            <a:pPr marL="211534">
              <a:spcBef>
                <a:spcPts val="406"/>
              </a:spcBef>
              <a:buClr>
                <a:srgbClr val="000000"/>
              </a:buClr>
              <a:buSzPts val="1300"/>
            </a:pPr>
            <a:r>
              <a:rPr lang="en-US" altLang="zh-CN" sz="1600" b="1" dirty="0">
                <a:solidFill>
                  <a:srgbClr val="000000"/>
                </a:solidFill>
                <a:ea typeface="Proxima Nova"/>
                <a:cs typeface="Proxima Nova"/>
                <a:sym typeface="Proxima Nova"/>
              </a:rPr>
              <a:t>5.</a:t>
            </a:r>
            <a:r>
              <a:rPr lang="en" sz="1600" b="1" dirty="0">
                <a:solidFill>
                  <a:srgbClr val="000000"/>
                </a:solidFill>
                <a:ea typeface="Proxima Nova"/>
                <a:cs typeface="Proxima Nova"/>
                <a:sym typeface="Proxima Nova"/>
              </a:rPr>
              <a:t>下载模板：点击“下载模板”，将下载一个Excel工作表，您可以填写提单、金额、备注等数据，并使用“批量上传”按钮上传。</a:t>
            </a:r>
          </a:p>
          <a:p>
            <a:pPr marL="211534">
              <a:spcBef>
                <a:spcPts val="406"/>
              </a:spcBef>
              <a:buSzPts val="1300"/>
            </a:pPr>
            <a:r>
              <a:rPr lang="en-US" altLang="zh-CN" sz="1600" b="1" dirty="0">
                <a:solidFill>
                  <a:srgbClr val="000000"/>
                </a:solidFill>
                <a:ea typeface="Proxima Nova"/>
                <a:cs typeface="Proxima Nova"/>
                <a:sym typeface="Proxima Nova"/>
              </a:rPr>
              <a:t>    </a:t>
            </a:r>
            <a:r>
              <a:rPr lang="en-US" altLang="zh-CN" sz="1600" b="1" dirty="0">
                <a:solidFill>
                  <a:srgbClr val="000000"/>
                </a:solidFill>
                <a:latin typeface="Arial" panose="020B0604020202020204" pitchFamily="34" charset="0"/>
                <a:ea typeface="Proxima Nova"/>
                <a:cs typeface="Arial" panose="020B0604020202020204" pitchFamily="34" charset="0"/>
                <a:sym typeface="Proxima Nova"/>
              </a:rPr>
              <a:t>Download </a:t>
            </a:r>
            <a:r>
              <a:rPr lang="en-US" altLang="zh-CN" sz="1600" b="1" dirty="0">
                <a:latin typeface="Arial" panose="020B0604020202020204" pitchFamily="34" charset="0"/>
                <a:ea typeface="Proxima Nova"/>
                <a:cs typeface="Arial" panose="020B0604020202020204" pitchFamily="34" charset="0"/>
                <a:sym typeface="Proxima Nova"/>
              </a:rPr>
              <a:t>T</a:t>
            </a:r>
            <a:r>
              <a:rPr lang="en-US" altLang="zh-CN" sz="1600" b="1" dirty="0">
                <a:solidFill>
                  <a:srgbClr val="000000"/>
                </a:solidFill>
                <a:latin typeface="Arial" panose="020B0604020202020204" pitchFamily="34" charset="0"/>
                <a:ea typeface="Proxima Nova"/>
                <a:cs typeface="Arial" panose="020B0604020202020204" pitchFamily="34" charset="0"/>
                <a:sym typeface="Proxima Nova"/>
              </a:rPr>
              <a:t>emplate: If you click on ‘</a:t>
            </a:r>
            <a:r>
              <a:rPr lang="en-US" altLang="zh-CN" sz="1600" b="1" dirty="0">
                <a:latin typeface="Arial" panose="020B0604020202020204" pitchFamily="34" charset="0"/>
                <a:ea typeface="Proxima Nova"/>
                <a:cs typeface="Arial" panose="020B0604020202020204" pitchFamily="34" charset="0"/>
                <a:sym typeface="Proxima Nova"/>
              </a:rPr>
              <a:t>D</a:t>
            </a:r>
            <a:r>
              <a:rPr lang="en-US" altLang="zh-CN" sz="1600" b="1" dirty="0">
                <a:solidFill>
                  <a:srgbClr val="000000"/>
                </a:solidFill>
                <a:latin typeface="Arial" panose="020B0604020202020204" pitchFamily="34" charset="0"/>
                <a:ea typeface="Proxima Nova"/>
                <a:cs typeface="Arial" panose="020B0604020202020204" pitchFamily="34" charset="0"/>
                <a:sym typeface="Proxima Nova"/>
              </a:rPr>
              <a:t>ownload </a:t>
            </a:r>
            <a:r>
              <a:rPr lang="en-US" altLang="zh-CN" sz="1600" b="1" dirty="0">
                <a:latin typeface="Arial" panose="020B0604020202020204" pitchFamily="34" charset="0"/>
                <a:ea typeface="Proxima Nova"/>
                <a:cs typeface="Arial" panose="020B0604020202020204" pitchFamily="34" charset="0"/>
                <a:sym typeface="Proxima Nova"/>
              </a:rPr>
              <a:t>T</a:t>
            </a:r>
            <a:r>
              <a:rPr lang="en-US" altLang="zh-CN" sz="1600" b="1" dirty="0">
                <a:solidFill>
                  <a:srgbClr val="000000"/>
                </a:solidFill>
                <a:latin typeface="Arial" panose="020B0604020202020204" pitchFamily="34" charset="0"/>
                <a:ea typeface="Proxima Nova"/>
                <a:cs typeface="Arial" panose="020B0604020202020204" pitchFamily="34" charset="0"/>
                <a:sym typeface="Proxima Nova"/>
              </a:rPr>
              <a:t>emplate’, an excel worksheet will be downloaded so that you can fill in those data of   BL No, Amount, and Remark and upload it by using the ‘Batch </a:t>
            </a:r>
            <a:r>
              <a:rPr lang="en-US" altLang="zh-CN" sz="1600" b="1" dirty="0">
                <a:latin typeface="Arial" panose="020B0604020202020204" pitchFamily="34" charset="0"/>
                <a:ea typeface="Proxima Nova"/>
                <a:cs typeface="Arial" panose="020B0604020202020204" pitchFamily="34" charset="0"/>
                <a:sym typeface="Proxima Nova"/>
              </a:rPr>
              <a:t>U</a:t>
            </a:r>
            <a:r>
              <a:rPr lang="en-US" altLang="zh-CN" sz="1600" b="1" dirty="0">
                <a:solidFill>
                  <a:srgbClr val="000000"/>
                </a:solidFill>
                <a:latin typeface="Arial" panose="020B0604020202020204" pitchFamily="34" charset="0"/>
                <a:ea typeface="Proxima Nova"/>
                <a:cs typeface="Arial" panose="020B0604020202020204" pitchFamily="34" charset="0"/>
                <a:sym typeface="Proxima Nova"/>
              </a:rPr>
              <a:t>pload’ button.</a:t>
            </a:r>
            <a:endParaRPr sz="1600" b="1" dirty="0">
              <a:solidFill>
                <a:srgbClr val="000000"/>
              </a:solidFill>
              <a:latin typeface="Arial" panose="020B0604020202020204" pitchFamily="34" charset="0"/>
              <a:ea typeface="Proxima Nova"/>
              <a:cs typeface="Arial" panose="020B0604020202020204" pitchFamily="34" charset="0"/>
              <a:sym typeface="Proxima Nova"/>
            </a:endParaRPr>
          </a:p>
          <a:p>
            <a:pPr marL="211534">
              <a:spcBef>
                <a:spcPts val="406"/>
              </a:spcBef>
              <a:buClr>
                <a:srgbClr val="000000"/>
              </a:buClr>
              <a:buSzPts val="1300"/>
            </a:pPr>
            <a:endParaRPr sz="1600" b="1" dirty="0">
              <a:solidFill>
                <a:srgbClr val="000000"/>
              </a:solidFill>
              <a:ea typeface="Proxima Nova"/>
              <a:cs typeface="Proxima Nova"/>
              <a:sym typeface="Proxima Nova"/>
            </a:endParaRPr>
          </a:p>
        </p:txBody>
      </p:sp>
      <p:sp>
        <p:nvSpPr>
          <p:cNvPr id="6" name="Google Shape;216;p50">
            <a:extLst>
              <a:ext uri="{FF2B5EF4-FFF2-40B4-BE49-F238E27FC236}">
                <a16:creationId xmlns:a16="http://schemas.microsoft.com/office/drawing/2014/main" id="{7ADFF431-9A00-4718-95AF-78C1D21C5674}"/>
              </a:ext>
            </a:extLst>
          </p:cNvPr>
          <p:cNvSpPr txBox="1"/>
          <p:nvPr/>
        </p:nvSpPr>
        <p:spPr>
          <a:xfrm>
            <a:off x="399627" y="128452"/>
            <a:ext cx="5480475" cy="950236"/>
          </a:xfrm>
          <a:prstGeom prst="rect">
            <a:avLst/>
          </a:prstGeom>
          <a:noFill/>
          <a:ln>
            <a:noFill/>
          </a:ln>
        </p:spPr>
        <p:txBody>
          <a:bodyPr spcFirstLastPara="1" wrap="square" lIns="74283" tIns="74283" rIns="74283" bIns="74283" anchor="t" anchorCtr="0">
            <a:spAutoFit/>
          </a:bodyPr>
          <a:lstStyle/>
          <a:p>
            <a:pPr>
              <a:buClr>
                <a:schemeClr val="dk1"/>
              </a:buClr>
              <a:buSzPts val="2200"/>
            </a:pPr>
            <a:r>
              <a:rPr lang="zh-CN" altLang="en-US" sz="2600" b="1" dirty="0">
                <a:solidFill>
                  <a:srgbClr val="BD0F72"/>
                </a:solidFill>
                <a:latin typeface="方正黑体" panose="03000509000000000000" pitchFamily="65" charset="-122"/>
                <a:ea typeface="方正黑体" panose="03000509000000000000" pitchFamily="65" charset="-122"/>
                <a:cs typeface="Proxima Nova"/>
                <a:sym typeface="Proxima Nova"/>
              </a:rPr>
              <a:t>人民币费用结算</a:t>
            </a:r>
            <a:endParaRPr lang="en-US" altLang="zh-CN" sz="2600" b="1" dirty="0">
              <a:solidFill>
                <a:srgbClr val="BD0F72"/>
              </a:solidFill>
              <a:latin typeface="方正黑体" panose="03000509000000000000" pitchFamily="65" charset="-122"/>
              <a:ea typeface="方正黑体" panose="03000509000000000000" pitchFamily="65" charset="-122"/>
              <a:cs typeface="Proxima Nova"/>
              <a:sym typeface="Proxima Nova"/>
            </a:endParaRPr>
          </a:p>
          <a:p>
            <a:pPr>
              <a:buClr>
                <a:schemeClr val="dk1"/>
              </a:buClr>
              <a:buSzPts val="2200"/>
            </a:pPr>
            <a:r>
              <a:rPr lang="en-US" sz="2600" b="1" dirty="0">
                <a:solidFill>
                  <a:srgbClr val="BD0F72"/>
                </a:solidFill>
                <a:latin typeface="Arial" panose="020B0604020202020204" pitchFamily="34" charset="0"/>
                <a:ea typeface="Proxima Nova"/>
                <a:cs typeface="Arial" panose="020B0604020202020204" pitchFamily="34" charset="0"/>
                <a:sym typeface="Proxima Nova"/>
              </a:rPr>
              <a:t>RMB </a:t>
            </a:r>
            <a:r>
              <a:rPr lang="en-US" altLang="zh-CN" sz="2600" b="1" dirty="0">
                <a:solidFill>
                  <a:srgbClr val="BD0F72"/>
                </a:solidFill>
                <a:latin typeface="Arial" panose="020B0604020202020204" pitchFamily="34" charset="0"/>
                <a:ea typeface="Proxima Nova"/>
                <a:cs typeface="Arial" panose="020B0604020202020204" pitchFamily="34" charset="0"/>
                <a:sym typeface="Proxima Nova"/>
              </a:rPr>
              <a:t>on-line payment</a:t>
            </a:r>
            <a:endParaRPr sz="2600" b="1" dirty="0">
              <a:solidFill>
                <a:srgbClr val="BD0F72"/>
              </a:solidFill>
              <a:latin typeface="Arial" panose="020B0604020202020204" pitchFamily="34" charset="0"/>
              <a:ea typeface="Proxima Nova"/>
              <a:cs typeface="Arial" panose="020B0604020202020204" pitchFamily="34" charset="0"/>
              <a:sym typeface="Proxima Nova"/>
            </a:endParaRPr>
          </a:p>
        </p:txBody>
      </p:sp>
    </p:spTree>
    <p:extLst>
      <p:ext uri="{BB962C8B-B14F-4D97-AF65-F5344CB8AC3E}">
        <p14:creationId xmlns:p14="http://schemas.microsoft.com/office/powerpoint/2010/main" val="18328333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7C154FBA-163F-4C8D-B42C-C4C992761639}"/>
              </a:ext>
            </a:extLst>
          </p:cNvPr>
          <p:cNvSpPr>
            <a:spLocks noGrp="1"/>
          </p:cNvSpPr>
          <p:nvPr>
            <p:ph type="sldNum" sz="quarter" idx="12"/>
          </p:nvPr>
        </p:nvSpPr>
        <p:spPr/>
        <p:txBody>
          <a:bodyPr/>
          <a:lstStyle/>
          <a:p>
            <a:pPr defTabSz="518876"/>
            <a:fld id="{2D3281FA-4AB9-2D49-806F-9BDE89B0B3EB}" type="slidenum">
              <a:rPr lang="en-US"/>
              <a:pPr defTabSz="518876"/>
              <a:t>34</a:t>
            </a:fld>
            <a:endParaRPr lang="en-US"/>
          </a:p>
        </p:txBody>
      </p:sp>
      <p:sp>
        <p:nvSpPr>
          <p:cNvPr id="6" name="Google Shape;382;p59">
            <a:extLst>
              <a:ext uri="{FF2B5EF4-FFF2-40B4-BE49-F238E27FC236}">
                <a16:creationId xmlns:a16="http://schemas.microsoft.com/office/drawing/2014/main" id="{71C577D7-FC38-413E-99E9-33C9557BEF92}"/>
              </a:ext>
            </a:extLst>
          </p:cNvPr>
          <p:cNvSpPr txBox="1"/>
          <p:nvPr/>
        </p:nvSpPr>
        <p:spPr>
          <a:xfrm>
            <a:off x="220002" y="1630177"/>
            <a:ext cx="9361320" cy="4003379"/>
          </a:xfrm>
          <a:prstGeom prst="rect">
            <a:avLst/>
          </a:prstGeom>
          <a:noFill/>
          <a:ln>
            <a:noFill/>
          </a:ln>
        </p:spPr>
        <p:txBody>
          <a:bodyPr spcFirstLastPara="1" wrap="square" lIns="74283" tIns="74283" rIns="74283" bIns="74283" anchor="t" anchorCtr="0">
            <a:spAutoFit/>
          </a:bodyPr>
          <a:lstStyle/>
          <a:p>
            <a:pPr marL="211534">
              <a:lnSpc>
                <a:spcPct val="120000"/>
              </a:lnSpc>
              <a:spcBef>
                <a:spcPts val="406"/>
              </a:spcBef>
              <a:buClr>
                <a:srgbClr val="000000"/>
              </a:buClr>
              <a:buSzPts val="1300"/>
            </a:pPr>
            <a:r>
              <a:rPr lang="en-US" altLang="zh-CN" sz="1600" b="1" dirty="0">
                <a:solidFill>
                  <a:srgbClr val="000000"/>
                </a:solidFill>
                <a:latin typeface="方正黑体" panose="03000509000000000000" pitchFamily="65" charset="-122"/>
                <a:ea typeface="方正黑体" panose="03000509000000000000" pitchFamily="65" charset="-122"/>
                <a:cs typeface="Proxima Nova"/>
                <a:sym typeface="Proxima Nova"/>
              </a:rPr>
              <a:t>6.</a:t>
            </a:r>
            <a:r>
              <a:rPr lang="en" altLang="zh-CN" sz="1600" b="1" dirty="0">
                <a:solidFill>
                  <a:srgbClr val="000000"/>
                </a:solidFill>
                <a:latin typeface="方正黑体" panose="03000509000000000000" pitchFamily="65" charset="-122"/>
                <a:ea typeface="方正黑体" panose="03000509000000000000" pitchFamily="65" charset="-122"/>
                <a:cs typeface="Proxima Nova"/>
                <a:sym typeface="Proxima Nova"/>
              </a:rPr>
              <a:t>批量上传：Excel表格填写完成后，点击“批量上传”即可上传到系统中。 如果批量上传完成，支付页面会呈现excel表中的数据。</a:t>
            </a:r>
          </a:p>
          <a:p>
            <a:pPr marL="211534">
              <a:lnSpc>
                <a:spcPct val="120000"/>
              </a:lnSpc>
              <a:spcBef>
                <a:spcPts val="406"/>
              </a:spcBef>
              <a:buSzPts val="1300"/>
            </a:pPr>
            <a:r>
              <a:rPr lang="en-US" altLang="zh-CN" sz="1600" b="1" dirty="0">
                <a:solidFill>
                  <a:srgbClr val="000000"/>
                </a:solidFill>
                <a:latin typeface="Arial" panose="020B0604020202020204" pitchFamily="34" charset="0"/>
                <a:ea typeface="方正黑体" panose="03000509000000000000" pitchFamily="65" charset="-122"/>
                <a:cs typeface="Arial" panose="020B0604020202020204" pitchFamily="34" charset="0"/>
                <a:sym typeface="Proxima Nova"/>
              </a:rPr>
              <a:t>   Batch </a:t>
            </a:r>
            <a:r>
              <a:rPr lang="en-US" altLang="zh-CN" sz="1600" b="1" dirty="0">
                <a:latin typeface="Arial" panose="020B0604020202020204" pitchFamily="34" charset="0"/>
                <a:ea typeface="方正黑体" panose="03000509000000000000" pitchFamily="65" charset="-122"/>
                <a:cs typeface="Arial" panose="020B0604020202020204" pitchFamily="34" charset="0"/>
                <a:sym typeface="Proxima Nova"/>
              </a:rPr>
              <a:t>U</a:t>
            </a:r>
            <a:r>
              <a:rPr lang="en-US" altLang="zh-CN" sz="1600" b="1" dirty="0">
                <a:solidFill>
                  <a:srgbClr val="000000"/>
                </a:solidFill>
                <a:latin typeface="Arial" panose="020B0604020202020204" pitchFamily="34" charset="0"/>
                <a:ea typeface="方正黑体" panose="03000509000000000000" pitchFamily="65" charset="-122"/>
                <a:cs typeface="Arial" panose="020B0604020202020204" pitchFamily="34" charset="0"/>
                <a:sym typeface="Proxima Nova"/>
              </a:rPr>
              <a:t>pload: Once you finish filling in on the excel sheet, you can upload it into the system by clicking on ‘Batch upload’. If the batch upload is done, the data in the excel sheet will be presented on the payment page.</a:t>
            </a:r>
            <a:endParaRPr lang="en-US" altLang="zh-CN" sz="1600" b="1" dirty="0">
              <a:solidFill>
                <a:schemeClr val="dk1"/>
              </a:solidFill>
              <a:latin typeface="Arial" panose="020B0604020202020204" pitchFamily="34" charset="0"/>
              <a:ea typeface="方正黑体" panose="03000509000000000000" pitchFamily="65" charset="-122"/>
              <a:cs typeface="Arial" panose="020B0604020202020204" pitchFamily="34" charset="0"/>
              <a:sym typeface="Proxima Nova"/>
            </a:endParaRPr>
          </a:p>
          <a:p>
            <a:pPr marL="211534">
              <a:lnSpc>
                <a:spcPct val="120000"/>
              </a:lnSpc>
              <a:spcBef>
                <a:spcPts val="406"/>
              </a:spcBef>
              <a:buClr>
                <a:schemeClr val="dk1"/>
              </a:buClr>
              <a:buSzPts val="1100"/>
            </a:pPr>
            <a:r>
              <a:rPr lang="en-US" altLang="zh-CN" sz="1600" b="1" dirty="0">
                <a:solidFill>
                  <a:schemeClr val="dk1"/>
                </a:solidFill>
                <a:latin typeface="方正黑体" panose="03000509000000000000" pitchFamily="65" charset="-122"/>
                <a:ea typeface="方正黑体" panose="03000509000000000000" pitchFamily="65" charset="-122"/>
                <a:cs typeface="Proxima Nova"/>
                <a:sym typeface="Proxima Nova"/>
              </a:rPr>
              <a:t>7.</a:t>
            </a:r>
            <a:r>
              <a:rPr lang="en" sz="1600" b="1" dirty="0">
                <a:solidFill>
                  <a:schemeClr val="dk1"/>
                </a:solidFill>
                <a:latin typeface="方正黑体" panose="03000509000000000000" pitchFamily="65" charset="-122"/>
                <a:ea typeface="方正黑体" panose="03000509000000000000" pitchFamily="65" charset="-122"/>
                <a:cs typeface="Proxima Nova"/>
                <a:sym typeface="Proxima Nova"/>
              </a:rPr>
              <a:t>总金额：所有提单的总金额将显示在“总金额”列表中。 最高金额将由收款方确定 。</a:t>
            </a:r>
          </a:p>
          <a:p>
            <a:pPr marL="211534">
              <a:lnSpc>
                <a:spcPct val="120000"/>
              </a:lnSpc>
              <a:spcBef>
                <a:spcPts val="406"/>
              </a:spcBef>
              <a:buClr>
                <a:schemeClr val="dk1"/>
              </a:buClr>
              <a:buSzPts val="1100"/>
            </a:pPr>
            <a:r>
              <a:rPr lang="en-US" altLang="zh-CN" sz="1600" b="1" dirty="0">
                <a:solidFill>
                  <a:srgbClr val="000000"/>
                </a:solidFill>
                <a:latin typeface="Arial" panose="020B0604020202020204" pitchFamily="34" charset="0"/>
                <a:ea typeface="方正黑体" panose="03000509000000000000" pitchFamily="65" charset="-122"/>
                <a:cs typeface="Arial" panose="020B0604020202020204" pitchFamily="34" charset="0"/>
                <a:sym typeface="Proxima Nova"/>
              </a:rPr>
              <a:t>   Total amount: Total amount of all the BL</a:t>
            </a:r>
            <a:r>
              <a:rPr lang="en-US" altLang="zh-CN" sz="1600" b="1" dirty="0">
                <a:latin typeface="Arial" panose="020B0604020202020204" pitchFamily="34" charset="0"/>
                <a:ea typeface="方正黑体" panose="03000509000000000000" pitchFamily="65" charset="-122"/>
                <a:cs typeface="Arial" panose="020B0604020202020204" pitchFamily="34" charset="0"/>
                <a:sym typeface="Proxima Nova"/>
              </a:rPr>
              <a:t> </a:t>
            </a:r>
            <a:r>
              <a:rPr lang="en-US" altLang="zh-CN" sz="1600" b="1" dirty="0">
                <a:solidFill>
                  <a:srgbClr val="000000"/>
                </a:solidFill>
                <a:latin typeface="Arial" panose="020B0604020202020204" pitchFamily="34" charset="0"/>
                <a:ea typeface="方正黑体" panose="03000509000000000000" pitchFamily="65" charset="-122"/>
                <a:cs typeface="Arial" panose="020B0604020202020204" pitchFamily="34" charset="0"/>
                <a:sym typeface="Proxima Nova"/>
              </a:rPr>
              <a:t>No. will be displayed in the 'Total Amount' list.</a:t>
            </a:r>
            <a:r>
              <a:rPr lang="en-US" altLang="zh-CN" sz="1600" b="1" dirty="0">
                <a:latin typeface="Arial" panose="020B0604020202020204" pitchFamily="34" charset="0"/>
                <a:ea typeface="方正黑体" panose="03000509000000000000" pitchFamily="65" charset="-122"/>
                <a:cs typeface="Arial" panose="020B0604020202020204" pitchFamily="34" charset="0"/>
              </a:rPr>
              <a:t> </a:t>
            </a:r>
            <a:r>
              <a:rPr lang="en-US" altLang="zh-CN" sz="1600" b="1" dirty="0">
                <a:solidFill>
                  <a:srgbClr val="000000"/>
                </a:solidFill>
                <a:latin typeface="Arial" panose="020B0604020202020204" pitchFamily="34" charset="0"/>
                <a:ea typeface="方正黑体" panose="03000509000000000000" pitchFamily="65" charset="-122"/>
                <a:cs typeface="Arial" panose="020B0604020202020204" pitchFamily="34" charset="0"/>
                <a:sym typeface="Proxima Nova"/>
              </a:rPr>
              <a:t>The maximum amount </a:t>
            </a:r>
            <a:r>
              <a:rPr lang="en-US" altLang="zh-CN" sz="1600" b="1" dirty="0">
                <a:latin typeface="Arial" panose="020B0604020202020204" pitchFamily="34" charset="0"/>
                <a:ea typeface="方正黑体" panose="03000509000000000000" pitchFamily="65" charset="-122"/>
                <a:cs typeface="Arial" panose="020B0604020202020204" pitchFamily="34" charset="0"/>
                <a:sym typeface="Proxima Nova"/>
              </a:rPr>
              <a:t>w</a:t>
            </a:r>
            <a:r>
              <a:rPr lang="en-US" altLang="zh-CN" sz="1600" b="1" dirty="0">
                <a:solidFill>
                  <a:srgbClr val="000000"/>
                </a:solidFill>
                <a:latin typeface="Arial" panose="020B0604020202020204" pitchFamily="34" charset="0"/>
                <a:ea typeface="方正黑体" panose="03000509000000000000" pitchFamily="65" charset="-122"/>
                <a:cs typeface="Arial" panose="020B0604020202020204" pitchFamily="34" charset="0"/>
                <a:sym typeface="Proxima Nova"/>
              </a:rPr>
              <a:t>ill be determined by </a:t>
            </a:r>
            <a:r>
              <a:rPr lang="en-US" altLang="zh-CN" sz="1600" b="1" dirty="0">
                <a:latin typeface="Arial" panose="020B0604020202020204" pitchFamily="34" charset="0"/>
                <a:ea typeface="方正黑体" panose="03000509000000000000" pitchFamily="65" charset="-122"/>
                <a:cs typeface="Arial" panose="020B0604020202020204" pitchFamily="34" charset="0"/>
                <a:sym typeface="Proxima Nova"/>
              </a:rPr>
              <a:t>the receivable office.</a:t>
            </a:r>
            <a:endParaRPr sz="1600" b="1" dirty="0">
              <a:solidFill>
                <a:schemeClr val="dk1"/>
              </a:solidFill>
              <a:latin typeface="Arial" panose="020B0604020202020204" pitchFamily="34" charset="0"/>
              <a:ea typeface="方正黑体" panose="03000509000000000000" pitchFamily="65" charset="-122"/>
              <a:cs typeface="Arial" panose="020B0604020202020204" pitchFamily="34" charset="0"/>
              <a:sym typeface="Proxima Nova"/>
            </a:endParaRPr>
          </a:p>
          <a:p>
            <a:pPr marL="211534">
              <a:lnSpc>
                <a:spcPct val="120000"/>
              </a:lnSpc>
              <a:spcBef>
                <a:spcPts val="406"/>
              </a:spcBef>
              <a:buClr>
                <a:schemeClr val="dk1"/>
              </a:buClr>
              <a:buSzPts val="1100"/>
            </a:pPr>
            <a:r>
              <a:rPr lang="en-US" altLang="zh-CN" sz="1600" b="1" dirty="0">
                <a:solidFill>
                  <a:schemeClr val="dk1"/>
                </a:solidFill>
                <a:latin typeface="方正黑体" panose="03000509000000000000" pitchFamily="65" charset="-122"/>
                <a:ea typeface="方正黑体" panose="03000509000000000000" pitchFamily="65" charset="-122"/>
                <a:cs typeface="Proxima Nova"/>
                <a:sym typeface="Proxima Nova"/>
              </a:rPr>
              <a:t>8.</a:t>
            </a:r>
            <a:r>
              <a:rPr lang="en" sz="1600" b="1" dirty="0">
                <a:solidFill>
                  <a:schemeClr val="dk1"/>
                </a:solidFill>
                <a:latin typeface="方正黑体" panose="03000509000000000000" pitchFamily="65" charset="-122"/>
                <a:ea typeface="方正黑体" panose="03000509000000000000" pitchFamily="65" charset="-122"/>
                <a:cs typeface="Proxima Nova"/>
                <a:sym typeface="Proxima Nova"/>
              </a:rPr>
              <a:t>保存并继续付款：以上项目都填写后，请单击“保存并继续付款”按钮并继续下一步。 它将引导您进入“支付订单”页面，下面将对此进行更详细的说明。</a:t>
            </a:r>
          </a:p>
          <a:p>
            <a:pPr marL="211534">
              <a:lnSpc>
                <a:spcPct val="120000"/>
              </a:lnSpc>
              <a:spcBef>
                <a:spcPts val="406"/>
              </a:spcBef>
              <a:buClr>
                <a:schemeClr val="dk1"/>
              </a:buClr>
              <a:buSzPts val="1100"/>
            </a:pPr>
            <a:r>
              <a:rPr lang="en-US" altLang="zh-CN" sz="1600" b="1" dirty="0">
                <a:solidFill>
                  <a:srgbClr val="000000"/>
                </a:solidFill>
                <a:latin typeface="Arial" panose="020B0604020202020204" pitchFamily="34" charset="0"/>
                <a:ea typeface="方正黑体" panose="03000509000000000000" pitchFamily="65" charset="-122"/>
                <a:cs typeface="Arial" panose="020B0604020202020204" pitchFamily="34" charset="0"/>
                <a:sym typeface="Proxima Nova"/>
              </a:rPr>
              <a:t>   Save and Proceed to Pay: After the above items </a:t>
            </a:r>
            <a:r>
              <a:rPr lang="en-US" altLang="zh-CN" sz="1600" b="1" dirty="0">
                <a:latin typeface="Arial" panose="020B0604020202020204" pitchFamily="34" charset="0"/>
                <a:ea typeface="方正黑体" panose="03000509000000000000" pitchFamily="65" charset="-122"/>
                <a:cs typeface="Arial" panose="020B0604020202020204" pitchFamily="34" charset="0"/>
                <a:sym typeface="Proxima Nova"/>
              </a:rPr>
              <a:t>are</a:t>
            </a:r>
            <a:r>
              <a:rPr lang="en-US" altLang="zh-CN" sz="1600" b="1" dirty="0">
                <a:solidFill>
                  <a:srgbClr val="000000"/>
                </a:solidFill>
                <a:latin typeface="Arial" panose="020B0604020202020204" pitchFamily="34" charset="0"/>
                <a:ea typeface="方正黑体" panose="03000509000000000000" pitchFamily="65" charset="-122"/>
                <a:cs typeface="Arial" panose="020B0604020202020204" pitchFamily="34" charset="0"/>
                <a:sym typeface="Proxima Nova"/>
              </a:rPr>
              <a:t> all filled in, click on</a:t>
            </a:r>
            <a:r>
              <a:rPr lang="en-US" altLang="zh-CN" sz="1600" b="1" dirty="0">
                <a:latin typeface="Arial" panose="020B0604020202020204" pitchFamily="34" charset="0"/>
                <a:ea typeface="方正黑体" panose="03000509000000000000" pitchFamily="65" charset="-122"/>
                <a:cs typeface="Arial" panose="020B0604020202020204" pitchFamily="34" charset="0"/>
              </a:rPr>
              <a:t> </a:t>
            </a:r>
            <a:r>
              <a:rPr lang="en-US" altLang="zh-CN" sz="1600" b="1" dirty="0">
                <a:solidFill>
                  <a:srgbClr val="000000"/>
                </a:solidFill>
                <a:latin typeface="Arial" panose="020B0604020202020204" pitchFamily="34" charset="0"/>
                <a:ea typeface="方正黑体" panose="03000509000000000000" pitchFamily="65" charset="-122"/>
                <a:cs typeface="Arial" panose="020B0604020202020204" pitchFamily="34" charset="0"/>
                <a:sym typeface="Proxima Nova"/>
              </a:rPr>
              <a:t>‘Save and Proceed to Pay’</a:t>
            </a:r>
            <a:r>
              <a:rPr lang="en-US" altLang="zh-CN" sz="1600" b="1" dirty="0">
                <a:solidFill>
                  <a:srgbClr val="BD1273"/>
                </a:solidFill>
                <a:latin typeface="Arial" panose="020B0604020202020204" pitchFamily="34" charset="0"/>
                <a:ea typeface="方正黑体" panose="03000509000000000000" pitchFamily="65" charset="-122"/>
                <a:cs typeface="Arial" panose="020B0604020202020204" pitchFamily="34" charset="0"/>
                <a:sym typeface="Proxima Nova Extrabold"/>
              </a:rPr>
              <a:t> </a:t>
            </a:r>
            <a:r>
              <a:rPr lang="en-US" altLang="zh-CN" sz="1600" b="1" dirty="0">
                <a:solidFill>
                  <a:srgbClr val="000000"/>
                </a:solidFill>
                <a:latin typeface="Arial" panose="020B0604020202020204" pitchFamily="34" charset="0"/>
                <a:ea typeface="方正黑体" panose="03000509000000000000" pitchFamily="65" charset="-122"/>
                <a:cs typeface="Arial" panose="020B0604020202020204" pitchFamily="34" charset="0"/>
                <a:sym typeface="Proxima Nova"/>
              </a:rPr>
              <a:t>button </a:t>
            </a:r>
            <a:r>
              <a:rPr lang="en-US" altLang="zh-CN" sz="1600" b="1" dirty="0">
                <a:latin typeface="Arial" panose="020B0604020202020204" pitchFamily="34" charset="0"/>
                <a:ea typeface="方正黑体" panose="03000509000000000000" pitchFamily="65" charset="-122"/>
                <a:cs typeface="Arial" panose="020B0604020202020204" pitchFamily="34" charset="0"/>
                <a:sym typeface="Proxima Nova"/>
              </a:rPr>
              <a:t>to direct</a:t>
            </a:r>
            <a:r>
              <a:rPr lang="en-US" altLang="zh-CN" sz="1600" b="1" dirty="0">
                <a:solidFill>
                  <a:srgbClr val="000000"/>
                </a:solidFill>
                <a:latin typeface="Arial" panose="020B0604020202020204" pitchFamily="34" charset="0"/>
                <a:ea typeface="方正黑体" panose="03000509000000000000" pitchFamily="65" charset="-122"/>
                <a:cs typeface="Arial" panose="020B0604020202020204" pitchFamily="34" charset="0"/>
                <a:sym typeface="Proxima Nova"/>
              </a:rPr>
              <a:t> to the ‘Pay P</a:t>
            </a:r>
            <a:r>
              <a:rPr lang="en-US" altLang="zh-CN" sz="1600" b="1" dirty="0">
                <a:latin typeface="Arial" panose="020B0604020202020204" pitchFamily="34" charset="0"/>
                <a:ea typeface="方正黑体" panose="03000509000000000000" pitchFamily="65" charset="-122"/>
                <a:cs typeface="Arial" panose="020B0604020202020204" pitchFamily="34" charset="0"/>
                <a:sym typeface="Proxima Nova"/>
              </a:rPr>
              <a:t>O</a:t>
            </a:r>
            <a:r>
              <a:rPr lang="en-US" altLang="zh-CN" sz="1600" b="1" dirty="0">
                <a:solidFill>
                  <a:srgbClr val="000000"/>
                </a:solidFill>
                <a:latin typeface="Arial" panose="020B0604020202020204" pitchFamily="34" charset="0"/>
                <a:ea typeface="方正黑体" panose="03000509000000000000" pitchFamily="65" charset="-122"/>
                <a:cs typeface="Arial" panose="020B0604020202020204" pitchFamily="34" charset="0"/>
                <a:sym typeface="Proxima Nova"/>
              </a:rPr>
              <a:t>’ page, which will be explained below in more detail.</a:t>
            </a:r>
          </a:p>
        </p:txBody>
      </p:sp>
      <p:sp>
        <p:nvSpPr>
          <p:cNvPr id="5" name="Google Shape;216;p50">
            <a:extLst>
              <a:ext uri="{FF2B5EF4-FFF2-40B4-BE49-F238E27FC236}">
                <a16:creationId xmlns:a16="http://schemas.microsoft.com/office/drawing/2014/main" id="{F0551D15-6EF4-464F-AB30-734D3F302516}"/>
              </a:ext>
            </a:extLst>
          </p:cNvPr>
          <p:cNvSpPr txBox="1"/>
          <p:nvPr/>
        </p:nvSpPr>
        <p:spPr>
          <a:xfrm>
            <a:off x="399627" y="128452"/>
            <a:ext cx="5480475" cy="950236"/>
          </a:xfrm>
          <a:prstGeom prst="rect">
            <a:avLst/>
          </a:prstGeom>
          <a:noFill/>
          <a:ln>
            <a:noFill/>
          </a:ln>
        </p:spPr>
        <p:txBody>
          <a:bodyPr spcFirstLastPara="1" wrap="square" lIns="74283" tIns="74283" rIns="74283" bIns="74283" anchor="t" anchorCtr="0">
            <a:spAutoFit/>
          </a:bodyPr>
          <a:lstStyle/>
          <a:p>
            <a:pPr>
              <a:buClr>
                <a:schemeClr val="dk1"/>
              </a:buClr>
              <a:buSzPts val="2200"/>
            </a:pPr>
            <a:r>
              <a:rPr lang="zh-CN" altLang="en-US" sz="2600" b="1" dirty="0">
                <a:solidFill>
                  <a:srgbClr val="BD0F72"/>
                </a:solidFill>
                <a:latin typeface="方正黑体" panose="03000509000000000000" pitchFamily="65" charset="-122"/>
                <a:ea typeface="方正黑体" panose="03000509000000000000" pitchFamily="65" charset="-122"/>
                <a:cs typeface="Proxima Nova"/>
                <a:sym typeface="Proxima Nova"/>
              </a:rPr>
              <a:t>人民币费用结算</a:t>
            </a:r>
            <a:endParaRPr lang="en-US" altLang="zh-CN" sz="2600" b="1" dirty="0">
              <a:solidFill>
                <a:srgbClr val="BD0F72"/>
              </a:solidFill>
              <a:latin typeface="方正黑体" panose="03000509000000000000" pitchFamily="65" charset="-122"/>
              <a:ea typeface="方正黑体" panose="03000509000000000000" pitchFamily="65" charset="-122"/>
              <a:cs typeface="Proxima Nova"/>
              <a:sym typeface="Proxima Nova"/>
            </a:endParaRPr>
          </a:p>
          <a:p>
            <a:pPr>
              <a:buClr>
                <a:schemeClr val="dk1"/>
              </a:buClr>
              <a:buSzPts val="2200"/>
            </a:pPr>
            <a:r>
              <a:rPr lang="en-US" sz="2600" b="1" dirty="0">
                <a:solidFill>
                  <a:srgbClr val="BD0F72"/>
                </a:solidFill>
                <a:latin typeface="Arial" panose="020B0604020202020204" pitchFamily="34" charset="0"/>
                <a:ea typeface="Proxima Nova"/>
                <a:cs typeface="Arial" panose="020B0604020202020204" pitchFamily="34" charset="0"/>
                <a:sym typeface="Proxima Nova"/>
              </a:rPr>
              <a:t>RMB </a:t>
            </a:r>
            <a:r>
              <a:rPr lang="en-US" altLang="zh-CN" sz="2600" b="1" dirty="0">
                <a:solidFill>
                  <a:srgbClr val="BD0F72"/>
                </a:solidFill>
                <a:latin typeface="Arial" panose="020B0604020202020204" pitchFamily="34" charset="0"/>
                <a:ea typeface="Proxima Nova"/>
                <a:cs typeface="Arial" panose="020B0604020202020204" pitchFamily="34" charset="0"/>
                <a:sym typeface="Proxima Nova"/>
              </a:rPr>
              <a:t>on-line payment</a:t>
            </a:r>
            <a:endParaRPr sz="2600" b="1" dirty="0">
              <a:solidFill>
                <a:srgbClr val="BD0F72"/>
              </a:solidFill>
              <a:latin typeface="Arial" panose="020B0604020202020204" pitchFamily="34" charset="0"/>
              <a:ea typeface="Proxima Nova"/>
              <a:cs typeface="Arial" panose="020B0604020202020204" pitchFamily="34" charset="0"/>
              <a:sym typeface="Proxima Nova"/>
            </a:endParaRPr>
          </a:p>
        </p:txBody>
      </p:sp>
      <p:sp>
        <p:nvSpPr>
          <p:cNvPr id="7" name="Google Shape;337;p57">
            <a:extLst>
              <a:ext uri="{FF2B5EF4-FFF2-40B4-BE49-F238E27FC236}">
                <a16:creationId xmlns:a16="http://schemas.microsoft.com/office/drawing/2014/main" id="{69CF4AD4-D098-4E56-A314-E21E50D37B99}"/>
              </a:ext>
            </a:extLst>
          </p:cNvPr>
          <p:cNvSpPr txBox="1"/>
          <p:nvPr/>
        </p:nvSpPr>
        <p:spPr>
          <a:xfrm>
            <a:off x="220002" y="1053164"/>
            <a:ext cx="8513181" cy="750181"/>
          </a:xfrm>
          <a:prstGeom prst="rect">
            <a:avLst/>
          </a:prstGeom>
          <a:noFill/>
          <a:ln>
            <a:noFill/>
          </a:ln>
        </p:spPr>
        <p:txBody>
          <a:bodyPr spcFirstLastPara="1" wrap="square" lIns="74283" tIns="74283" rIns="74283" bIns="74283" anchor="t" anchorCtr="0">
            <a:spAutoFit/>
          </a:bodyPr>
          <a:lstStyle>
            <a:defPPr>
              <a:defRPr lang="zh-CN"/>
            </a:defPPr>
            <a:lvl1pPr>
              <a:buClr>
                <a:schemeClr val="dk1"/>
              </a:buClr>
              <a:buSzPts val="2200"/>
              <a:defRPr sz="2400" b="1" i="0" u="none" strike="noStrike" cap="none">
                <a:solidFill>
                  <a:srgbClr val="BD0F72"/>
                </a:solidFill>
                <a:latin typeface="+mj-lt"/>
                <a:ea typeface="Proxima Nova"/>
                <a:cs typeface="Proxima Nova"/>
              </a:defRPr>
            </a:lvl1pPr>
          </a:lstStyle>
          <a:p>
            <a:r>
              <a:rPr lang="en" sz="1950" dirty="0">
                <a:latin typeface="方正黑体" panose="03000509000000000000" pitchFamily="65" charset="-122"/>
                <a:ea typeface="方正黑体" panose="03000509000000000000" pitchFamily="65" charset="-122"/>
                <a:sym typeface="Proxima Nova"/>
              </a:rPr>
              <a:t>使用提单创建采购订单</a:t>
            </a:r>
            <a:r>
              <a:rPr lang="en" sz="1950" dirty="0">
                <a:sym typeface="Proxima Nova"/>
              </a:rPr>
              <a:t>/</a:t>
            </a:r>
            <a:r>
              <a:rPr lang="en-US" altLang="zh-CN" sz="1950" dirty="0">
                <a:latin typeface="Arial" panose="020B0604020202020204" pitchFamily="34" charset="0"/>
                <a:cs typeface="Arial" panose="020B0604020202020204" pitchFamily="34" charset="0"/>
                <a:sym typeface="Proxima Nova"/>
              </a:rPr>
              <a:t>How to Create a PO with Bill of Lading</a:t>
            </a:r>
          </a:p>
          <a:p>
            <a:endParaRPr lang="zh-CN" altLang="en-US" sz="1950" dirty="0">
              <a:sym typeface="Proxima Nova"/>
            </a:endParaRPr>
          </a:p>
        </p:txBody>
      </p:sp>
    </p:spTree>
    <p:extLst>
      <p:ext uri="{BB962C8B-B14F-4D97-AF65-F5344CB8AC3E}">
        <p14:creationId xmlns:p14="http://schemas.microsoft.com/office/powerpoint/2010/main" val="22598342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7C154FBA-163F-4C8D-B42C-C4C992761639}"/>
              </a:ext>
            </a:extLst>
          </p:cNvPr>
          <p:cNvSpPr>
            <a:spLocks noGrp="1"/>
          </p:cNvSpPr>
          <p:nvPr>
            <p:ph type="sldNum" sz="quarter" idx="12"/>
          </p:nvPr>
        </p:nvSpPr>
        <p:spPr/>
        <p:txBody>
          <a:bodyPr/>
          <a:lstStyle/>
          <a:p>
            <a:pPr defTabSz="518876"/>
            <a:fld id="{2D3281FA-4AB9-2D49-806F-9BDE89B0B3EB}" type="slidenum">
              <a:rPr lang="en-US"/>
              <a:pPr defTabSz="518876"/>
              <a:t>35</a:t>
            </a:fld>
            <a:endParaRPr lang="en-US"/>
          </a:p>
        </p:txBody>
      </p:sp>
      <p:sp>
        <p:nvSpPr>
          <p:cNvPr id="3" name="Google Shape;455;p63">
            <a:extLst>
              <a:ext uri="{FF2B5EF4-FFF2-40B4-BE49-F238E27FC236}">
                <a16:creationId xmlns:a16="http://schemas.microsoft.com/office/drawing/2014/main" id="{5BFBA61A-3AEF-4E8A-8573-ACCBDB52443C}"/>
              </a:ext>
            </a:extLst>
          </p:cNvPr>
          <p:cNvSpPr txBox="1"/>
          <p:nvPr/>
        </p:nvSpPr>
        <p:spPr>
          <a:xfrm>
            <a:off x="399627" y="1040567"/>
            <a:ext cx="7687621" cy="450099"/>
          </a:xfrm>
          <a:prstGeom prst="rect">
            <a:avLst/>
          </a:prstGeom>
          <a:noFill/>
          <a:ln>
            <a:noFill/>
          </a:ln>
        </p:spPr>
        <p:txBody>
          <a:bodyPr spcFirstLastPara="1" wrap="square" lIns="74283" tIns="74283" rIns="74283" bIns="74283" anchor="t" anchorCtr="0">
            <a:spAutoFit/>
          </a:bodyPr>
          <a:lstStyle>
            <a:defPPr>
              <a:defRPr lang="zh-CN"/>
            </a:defPPr>
            <a:lvl1pPr>
              <a:buClr>
                <a:schemeClr val="dk1"/>
              </a:buClr>
              <a:buSzPts val="2200"/>
              <a:defRPr sz="2400" b="1" i="0" u="none" strike="noStrike" cap="none">
                <a:solidFill>
                  <a:srgbClr val="BD0F72"/>
                </a:solidFill>
                <a:latin typeface="+mj-lt"/>
                <a:ea typeface="Proxima Nova"/>
                <a:cs typeface="Proxima Nova"/>
              </a:defRPr>
            </a:lvl1pPr>
          </a:lstStyle>
          <a:p>
            <a:r>
              <a:rPr lang="en" sz="1950" dirty="0">
                <a:latin typeface="方正黑体" panose="03000509000000000000" pitchFamily="65" charset="-122"/>
                <a:ea typeface="方正黑体" panose="03000509000000000000" pitchFamily="65" charset="-122"/>
                <a:sym typeface="Proxima Nova"/>
              </a:rPr>
              <a:t>如何创建采购订</a:t>
            </a:r>
            <a:r>
              <a:rPr lang="zh-CN" altLang="en-US" sz="1950" dirty="0">
                <a:latin typeface="方正黑体" panose="03000509000000000000" pitchFamily="65" charset="-122"/>
                <a:ea typeface="方正黑体" panose="03000509000000000000" pitchFamily="65" charset="-122"/>
                <a:sym typeface="Proxima Nova"/>
              </a:rPr>
              <a:t>单</a:t>
            </a:r>
            <a:r>
              <a:rPr lang="en" altLang="zh-CN" sz="1950" dirty="0">
                <a:latin typeface="方正黑体" panose="03000509000000000000" pitchFamily="65" charset="-122"/>
                <a:ea typeface="方正黑体" panose="03000509000000000000" pitchFamily="65" charset="-122"/>
                <a:sym typeface="Proxima Nova"/>
              </a:rPr>
              <a:t>/</a:t>
            </a:r>
            <a:r>
              <a:rPr lang="en-US" altLang="zh-CN" sz="1950" dirty="0">
                <a:latin typeface="Arial" panose="020B0604020202020204" pitchFamily="34" charset="0"/>
                <a:ea typeface="方正黑体" panose="03000509000000000000" pitchFamily="65" charset="-122"/>
                <a:cs typeface="Arial" panose="020B0604020202020204" pitchFamily="34" charset="0"/>
                <a:sym typeface="Proxima Nova"/>
              </a:rPr>
              <a:t>How to Create a PO</a:t>
            </a:r>
          </a:p>
        </p:txBody>
      </p:sp>
      <p:sp>
        <p:nvSpPr>
          <p:cNvPr id="6" name="Google Shape;454;p63">
            <a:extLst>
              <a:ext uri="{FF2B5EF4-FFF2-40B4-BE49-F238E27FC236}">
                <a16:creationId xmlns:a16="http://schemas.microsoft.com/office/drawing/2014/main" id="{5FD75B47-3CB3-40F1-8380-F837B6DDC865}"/>
              </a:ext>
            </a:extLst>
          </p:cNvPr>
          <p:cNvSpPr txBox="1"/>
          <p:nvPr/>
        </p:nvSpPr>
        <p:spPr>
          <a:xfrm>
            <a:off x="276936" y="1568791"/>
            <a:ext cx="9061059" cy="1723620"/>
          </a:xfrm>
          <a:prstGeom prst="rect">
            <a:avLst/>
          </a:prstGeom>
          <a:noFill/>
          <a:ln>
            <a:noFill/>
          </a:ln>
        </p:spPr>
        <p:txBody>
          <a:bodyPr spcFirstLastPara="1" wrap="square" lIns="74283" tIns="74283" rIns="74283" bIns="74283" anchor="t" anchorCtr="0">
            <a:noAutofit/>
          </a:bodyPr>
          <a:lstStyle/>
          <a:p>
            <a:pPr>
              <a:lnSpc>
                <a:spcPct val="120000"/>
              </a:lnSpc>
              <a:spcBef>
                <a:spcPts val="406"/>
              </a:spcBef>
              <a:buClr>
                <a:srgbClr val="000000"/>
              </a:buClr>
              <a:buSzPts val="1100"/>
            </a:pPr>
            <a:r>
              <a:rPr lang="en" sz="1600" b="1" dirty="0">
                <a:solidFill>
                  <a:srgbClr val="000000"/>
                </a:solidFill>
                <a:latin typeface="方正黑体" panose="03000509000000000000" pitchFamily="65" charset="-122"/>
                <a:ea typeface="方正黑体" panose="03000509000000000000" pitchFamily="65" charset="-122"/>
                <a:cs typeface="Proxima Nova"/>
                <a:sym typeface="Proxima Nova"/>
              </a:rPr>
              <a:t>保存并通过电子邮件发送: 如果您想暂时保存并稍后继续付款，您可以使用“保存并发送电子邮件”。 点击后会弹出一个窗口，显示您的采购订单号，这是自动生成的。 订单号生成后，门户网站会保存并发送通知邮件给您。</a:t>
            </a:r>
          </a:p>
          <a:p>
            <a:pPr>
              <a:lnSpc>
                <a:spcPct val="120000"/>
              </a:lnSpc>
              <a:spcBef>
                <a:spcPts val="406"/>
              </a:spcBef>
              <a:buClr>
                <a:srgbClr val="000000"/>
              </a:buClr>
              <a:buSzPts val="1100"/>
            </a:pPr>
            <a:endParaRPr lang="en" sz="1600" b="1" dirty="0">
              <a:solidFill>
                <a:srgbClr val="000000"/>
              </a:solidFill>
              <a:ea typeface="Proxima Nova"/>
              <a:cs typeface="Proxima Nova"/>
              <a:sym typeface="Proxima Nova"/>
            </a:endParaRPr>
          </a:p>
          <a:p>
            <a:pPr>
              <a:lnSpc>
                <a:spcPct val="120000"/>
              </a:lnSpc>
              <a:spcBef>
                <a:spcPts val="406"/>
              </a:spcBef>
              <a:buSzPts val="1100"/>
            </a:pPr>
            <a:r>
              <a:rPr lang="en-US" altLang="zh-CN" sz="1600" b="1" dirty="0">
                <a:solidFill>
                  <a:schemeClr val="dk1"/>
                </a:solidFill>
                <a:latin typeface="Arial" panose="020B0604020202020204" pitchFamily="34" charset="0"/>
                <a:ea typeface="Proxima Nova"/>
                <a:cs typeface="Arial" panose="020B0604020202020204" pitchFamily="34" charset="0"/>
                <a:sym typeface="Proxima Nova"/>
              </a:rPr>
              <a:t>Save and Email: If you want to save PO temporarily and proceed with the payment later, you can use ‘Save and Email’ feature. Once it is clicked, a pop-up window appears, shows your PO No. , which is automatically generated. After PO No. is generated, the portal saves it and sends notification mail to you.</a:t>
            </a:r>
          </a:p>
          <a:p>
            <a:pPr>
              <a:lnSpc>
                <a:spcPct val="120000"/>
              </a:lnSpc>
              <a:spcBef>
                <a:spcPts val="406"/>
              </a:spcBef>
              <a:buClr>
                <a:srgbClr val="000000"/>
              </a:buClr>
              <a:buSzPts val="1100"/>
            </a:pPr>
            <a:endParaRPr sz="1600" b="1" dirty="0">
              <a:solidFill>
                <a:srgbClr val="000000"/>
              </a:solidFill>
              <a:ea typeface="Arial"/>
              <a:cs typeface="Arial"/>
              <a:sym typeface="Arial"/>
            </a:endParaRPr>
          </a:p>
        </p:txBody>
      </p:sp>
      <p:grpSp>
        <p:nvGrpSpPr>
          <p:cNvPr id="2" name="组合 1">
            <a:extLst>
              <a:ext uri="{FF2B5EF4-FFF2-40B4-BE49-F238E27FC236}">
                <a16:creationId xmlns:a16="http://schemas.microsoft.com/office/drawing/2014/main" id="{1E4A96C5-8330-4470-A997-6A6866A35EAB}"/>
              </a:ext>
            </a:extLst>
          </p:cNvPr>
          <p:cNvGrpSpPr/>
          <p:nvPr/>
        </p:nvGrpSpPr>
        <p:grpSpPr>
          <a:xfrm>
            <a:off x="583097" y="4521381"/>
            <a:ext cx="8754898" cy="1752307"/>
            <a:chOff x="595270" y="3639143"/>
            <a:chExt cx="6686585" cy="1752307"/>
          </a:xfrm>
        </p:grpSpPr>
        <p:pic>
          <p:nvPicPr>
            <p:cNvPr id="7" name="Google Shape;460;p63">
              <a:extLst>
                <a:ext uri="{FF2B5EF4-FFF2-40B4-BE49-F238E27FC236}">
                  <a16:creationId xmlns:a16="http://schemas.microsoft.com/office/drawing/2014/main" id="{4B781158-D0C5-4272-8982-B3E96D30B415}"/>
                </a:ext>
              </a:extLst>
            </p:cNvPr>
            <p:cNvPicPr preferRelativeResize="0"/>
            <p:nvPr/>
          </p:nvPicPr>
          <p:blipFill>
            <a:blip r:embed="rId2">
              <a:alphaModFix/>
            </a:blip>
            <a:stretch>
              <a:fillRect/>
            </a:stretch>
          </p:blipFill>
          <p:spPr>
            <a:xfrm>
              <a:off x="595270" y="3639143"/>
              <a:ext cx="2759189" cy="1734036"/>
            </a:xfrm>
            <a:prstGeom prst="rect">
              <a:avLst/>
            </a:prstGeom>
            <a:noFill/>
            <a:ln>
              <a:noFill/>
            </a:ln>
            <a:effectLst>
              <a:outerShdw blurRad="71438" dist="19050" dir="5100000" algn="bl" rotWithShape="0">
                <a:schemeClr val="dk2">
                  <a:alpha val="90000"/>
                </a:schemeClr>
              </a:outerShdw>
            </a:effectLst>
          </p:spPr>
        </p:pic>
        <p:pic>
          <p:nvPicPr>
            <p:cNvPr id="8" name="Google Shape;898;p88">
              <a:extLst>
                <a:ext uri="{FF2B5EF4-FFF2-40B4-BE49-F238E27FC236}">
                  <a16:creationId xmlns:a16="http://schemas.microsoft.com/office/drawing/2014/main" id="{7673D2D4-68BF-48F9-9192-E183C814329B}"/>
                </a:ext>
              </a:extLst>
            </p:cNvPr>
            <p:cNvPicPr preferRelativeResize="0"/>
            <p:nvPr/>
          </p:nvPicPr>
          <p:blipFill>
            <a:blip r:embed="rId3">
              <a:alphaModFix/>
            </a:blip>
            <a:stretch>
              <a:fillRect/>
            </a:stretch>
          </p:blipFill>
          <p:spPr>
            <a:xfrm>
              <a:off x="4355855" y="3639143"/>
              <a:ext cx="2926000" cy="1752307"/>
            </a:xfrm>
            <a:prstGeom prst="rect">
              <a:avLst/>
            </a:prstGeom>
            <a:noFill/>
            <a:ln>
              <a:noFill/>
            </a:ln>
            <a:effectLst>
              <a:outerShdw blurRad="57150" dist="19050" dir="5040000" algn="bl" rotWithShape="0">
                <a:srgbClr val="999999">
                  <a:alpha val="63000"/>
                </a:srgbClr>
              </a:outerShdw>
            </a:effectLst>
          </p:spPr>
        </p:pic>
      </p:grpSp>
      <p:sp>
        <p:nvSpPr>
          <p:cNvPr id="9" name="Google Shape;216;p50">
            <a:extLst>
              <a:ext uri="{FF2B5EF4-FFF2-40B4-BE49-F238E27FC236}">
                <a16:creationId xmlns:a16="http://schemas.microsoft.com/office/drawing/2014/main" id="{81F5D099-1ED0-4ABE-B3F8-6497784B3866}"/>
              </a:ext>
            </a:extLst>
          </p:cNvPr>
          <p:cNvSpPr txBox="1"/>
          <p:nvPr/>
        </p:nvSpPr>
        <p:spPr>
          <a:xfrm>
            <a:off x="399627" y="128452"/>
            <a:ext cx="5480475" cy="950236"/>
          </a:xfrm>
          <a:prstGeom prst="rect">
            <a:avLst/>
          </a:prstGeom>
          <a:noFill/>
          <a:ln>
            <a:noFill/>
          </a:ln>
        </p:spPr>
        <p:txBody>
          <a:bodyPr spcFirstLastPara="1" wrap="square" lIns="74283" tIns="74283" rIns="74283" bIns="74283" anchor="t" anchorCtr="0">
            <a:spAutoFit/>
          </a:bodyPr>
          <a:lstStyle/>
          <a:p>
            <a:pPr>
              <a:buClr>
                <a:schemeClr val="dk1"/>
              </a:buClr>
              <a:buSzPts val="2200"/>
            </a:pPr>
            <a:r>
              <a:rPr lang="zh-CN" altLang="en-US" sz="2600" b="1" dirty="0">
                <a:solidFill>
                  <a:srgbClr val="BD0F72"/>
                </a:solidFill>
                <a:latin typeface="方正黑体" panose="03000509000000000000" pitchFamily="65" charset="-122"/>
                <a:ea typeface="方正黑体" panose="03000509000000000000" pitchFamily="65" charset="-122"/>
                <a:cs typeface="Proxima Nova"/>
                <a:sym typeface="Proxima Nova"/>
              </a:rPr>
              <a:t>人民币费用结算</a:t>
            </a:r>
            <a:endParaRPr lang="en-US" altLang="zh-CN" sz="2600" b="1" dirty="0">
              <a:solidFill>
                <a:srgbClr val="BD0F72"/>
              </a:solidFill>
              <a:latin typeface="方正黑体" panose="03000509000000000000" pitchFamily="65" charset="-122"/>
              <a:ea typeface="方正黑体" panose="03000509000000000000" pitchFamily="65" charset="-122"/>
              <a:cs typeface="Proxima Nova"/>
              <a:sym typeface="Proxima Nova"/>
            </a:endParaRPr>
          </a:p>
          <a:p>
            <a:pPr>
              <a:buClr>
                <a:schemeClr val="dk1"/>
              </a:buClr>
              <a:buSzPts val="2200"/>
            </a:pPr>
            <a:r>
              <a:rPr lang="en-US" sz="2600" b="1" dirty="0">
                <a:solidFill>
                  <a:srgbClr val="BD0F72"/>
                </a:solidFill>
                <a:latin typeface="Arial" panose="020B0604020202020204" pitchFamily="34" charset="0"/>
                <a:ea typeface="Proxima Nova"/>
                <a:cs typeface="Arial" panose="020B0604020202020204" pitchFamily="34" charset="0"/>
                <a:sym typeface="Proxima Nova"/>
              </a:rPr>
              <a:t>RMB </a:t>
            </a:r>
            <a:r>
              <a:rPr lang="en-US" altLang="zh-CN" sz="2600" b="1" dirty="0">
                <a:solidFill>
                  <a:srgbClr val="BD0F72"/>
                </a:solidFill>
                <a:latin typeface="Arial" panose="020B0604020202020204" pitchFamily="34" charset="0"/>
                <a:ea typeface="Proxima Nova"/>
                <a:cs typeface="Arial" panose="020B0604020202020204" pitchFamily="34" charset="0"/>
                <a:sym typeface="Proxima Nova"/>
              </a:rPr>
              <a:t>on-line payment</a:t>
            </a:r>
            <a:endParaRPr sz="2600" b="1" dirty="0">
              <a:solidFill>
                <a:srgbClr val="BD0F72"/>
              </a:solidFill>
              <a:latin typeface="Arial" panose="020B0604020202020204" pitchFamily="34" charset="0"/>
              <a:ea typeface="Proxima Nova"/>
              <a:cs typeface="Arial" panose="020B0604020202020204" pitchFamily="34" charset="0"/>
              <a:sym typeface="Proxima Nova"/>
            </a:endParaRPr>
          </a:p>
        </p:txBody>
      </p:sp>
    </p:spTree>
    <p:extLst>
      <p:ext uri="{BB962C8B-B14F-4D97-AF65-F5344CB8AC3E}">
        <p14:creationId xmlns:p14="http://schemas.microsoft.com/office/powerpoint/2010/main" val="2708320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7C154FBA-163F-4C8D-B42C-C4C992761639}"/>
              </a:ext>
            </a:extLst>
          </p:cNvPr>
          <p:cNvSpPr>
            <a:spLocks noGrp="1"/>
          </p:cNvSpPr>
          <p:nvPr>
            <p:ph type="sldNum" sz="quarter" idx="12"/>
          </p:nvPr>
        </p:nvSpPr>
        <p:spPr/>
        <p:txBody>
          <a:bodyPr/>
          <a:lstStyle/>
          <a:p>
            <a:pPr defTabSz="518876"/>
            <a:fld id="{2D3281FA-4AB9-2D49-806F-9BDE89B0B3EB}" type="slidenum">
              <a:rPr lang="en-US"/>
              <a:pPr defTabSz="518876"/>
              <a:t>36</a:t>
            </a:fld>
            <a:endParaRPr lang="en-US"/>
          </a:p>
        </p:txBody>
      </p:sp>
      <p:sp>
        <p:nvSpPr>
          <p:cNvPr id="5" name="Google Shape;466;p64">
            <a:extLst>
              <a:ext uri="{FF2B5EF4-FFF2-40B4-BE49-F238E27FC236}">
                <a16:creationId xmlns:a16="http://schemas.microsoft.com/office/drawing/2014/main" id="{F6F34346-381D-457F-B414-14F390C2F854}"/>
              </a:ext>
            </a:extLst>
          </p:cNvPr>
          <p:cNvSpPr txBox="1"/>
          <p:nvPr/>
        </p:nvSpPr>
        <p:spPr>
          <a:xfrm>
            <a:off x="276937" y="1760907"/>
            <a:ext cx="4044443" cy="4543014"/>
          </a:xfrm>
          <a:prstGeom prst="rect">
            <a:avLst/>
          </a:prstGeom>
          <a:noFill/>
          <a:ln>
            <a:noFill/>
          </a:ln>
        </p:spPr>
        <p:txBody>
          <a:bodyPr spcFirstLastPara="1" wrap="square" lIns="74283" tIns="74283" rIns="74283" bIns="74283" anchor="t" anchorCtr="0">
            <a:spAutoFit/>
          </a:bodyPr>
          <a:lstStyle/>
          <a:p>
            <a:pPr marR="2572">
              <a:lnSpc>
                <a:spcPct val="120000"/>
              </a:lnSpc>
              <a:spcBef>
                <a:spcPts val="406"/>
              </a:spcBef>
              <a:buClr>
                <a:srgbClr val="000000"/>
              </a:buClr>
              <a:buSzPts val="1100"/>
            </a:pPr>
            <a:r>
              <a:rPr lang="en" sz="1600" b="1" dirty="0">
                <a:solidFill>
                  <a:srgbClr val="000000"/>
                </a:solidFill>
                <a:latin typeface="方正黑体" panose="03000509000000000000" pitchFamily="65" charset="-122"/>
                <a:ea typeface="方正黑体" panose="03000509000000000000" pitchFamily="65" charset="-122"/>
                <a:cs typeface="Proxima Nova"/>
                <a:sym typeface="Proxima Nova"/>
              </a:rPr>
              <a:t>当 ePayment 系统成功生成 PO 编号后，您将收到一封邮件，地址是您在创建 PO 页面中输入的电子邮件地址。 下面是示例。 您可以查到 PO 编号和您输入的详细信息</a:t>
            </a:r>
            <a:r>
              <a:rPr lang="en" sz="1600" b="1" dirty="0">
                <a:solidFill>
                  <a:srgbClr val="000000"/>
                </a:solidFill>
                <a:ea typeface="Proxima Nova"/>
                <a:cs typeface="Proxima Nova"/>
                <a:sym typeface="Proxima Nova"/>
              </a:rPr>
              <a:t>。</a:t>
            </a:r>
          </a:p>
          <a:p>
            <a:pPr marR="2572">
              <a:lnSpc>
                <a:spcPct val="120000"/>
              </a:lnSpc>
              <a:spcBef>
                <a:spcPts val="406"/>
              </a:spcBef>
              <a:buClr>
                <a:srgbClr val="000000"/>
              </a:buClr>
              <a:buSzPts val="1100"/>
            </a:pPr>
            <a:endParaRPr lang="en" sz="1600" b="1" dirty="0">
              <a:solidFill>
                <a:srgbClr val="000000"/>
              </a:solidFill>
              <a:ea typeface="Proxima Nova"/>
              <a:cs typeface="Proxima Nova"/>
              <a:sym typeface="Proxima Nova"/>
            </a:endParaRPr>
          </a:p>
          <a:p>
            <a:pPr marR="2572">
              <a:lnSpc>
                <a:spcPct val="120000"/>
              </a:lnSpc>
              <a:spcBef>
                <a:spcPts val="406"/>
              </a:spcBef>
              <a:buClr>
                <a:srgbClr val="000000"/>
              </a:buClr>
              <a:buSzPts val="1100"/>
            </a:pPr>
            <a:endParaRPr lang="en" sz="1600" b="1" dirty="0">
              <a:solidFill>
                <a:srgbClr val="000000"/>
              </a:solidFill>
              <a:ea typeface="Proxima Nova"/>
              <a:cs typeface="Proxima Nova"/>
              <a:sym typeface="Proxima Nova"/>
            </a:endParaRPr>
          </a:p>
          <a:p>
            <a:pPr marR="2572">
              <a:lnSpc>
                <a:spcPct val="120000"/>
              </a:lnSpc>
              <a:spcBef>
                <a:spcPts val="406"/>
              </a:spcBef>
              <a:buSzPts val="1100"/>
            </a:pPr>
            <a:r>
              <a:rPr lang="en-US" altLang="zh-CN" sz="1600" b="1" dirty="0">
                <a:solidFill>
                  <a:schemeClr val="dk1"/>
                </a:solidFill>
                <a:latin typeface="Arial" panose="020B0604020202020204" pitchFamily="34" charset="0"/>
                <a:ea typeface="Proxima Nova"/>
                <a:cs typeface="Arial" panose="020B0604020202020204" pitchFamily="34" charset="0"/>
                <a:sym typeface="Proxima Nova"/>
              </a:rPr>
              <a:t>When PO No. is generated from the </a:t>
            </a:r>
            <a:r>
              <a:rPr lang="en-US" altLang="zh-CN" sz="1600" b="1" dirty="0" err="1">
                <a:solidFill>
                  <a:schemeClr val="dk1"/>
                </a:solidFill>
                <a:latin typeface="Arial" panose="020B0604020202020204" pitchFamily="34" charset="0"/>
                <a:ea typeface="Proxima Nova"/>
                <a:cs typeface="Arial" panose="020B0604020202020204" pitchFamily="34" charset="0"/>
                <a:sym typeface="Proxima Nova"/>
              </a:rPr>
              <a:t>ePayment</a:t>
            </a:r>
            <a:r>
              <a:rPr lang="en-US" altLang="zh-CN" sz="1600" b="1" dirty="0">
                <a:solidFill>
                  <a:schemeClr val="dk1"/>
                </a:solidFill>
                <a:latin typeface="Arial" panose="020B0604020202020204" pitchFamily="34" charset="0"/>
                <a:ea typeface="Proxima Nova"/>
                <a:cs typeface="Arial" panose="020B0604020202020204" pitchFamily="34" charset="0"/>
                <a:sym typeface="Proxima Nova"/>
              </a:rPr>
              <a:t> system successfully, you will receive an alert mail addressed to the email address you inputted in the Create PO page. Below is the sample. And, you can find PO No. and the other information you keyed in.</a:t>
            </a:r>
          </a:p>
          <a:p>
            <a:pPr marR="2572">
              <a:lnSpc>
                <a:spcPct val="120000"/>
              </a:lnSpc>
              <a:spcBef>
                <a:spcPts val="406"/>
              </a:spcBef>
              <a:buClr>
                <a:srgbClr val="000000"/>
              </a:buClr>
              <a:buSzPts val="1100"/>
            </a:pPr>
            <a:endParaRPr sz="1600" b="1" dirty="0">
              <a:solidFill>
                <a:srgbClr val="BD1273"/>
              </a:solidFill>
              <a:ea typeface="Proxima Nova"/>
              <a:cs typeface="Proxima Nova"/>
              <a:sym typeface="Proxima Nova"/>
            </a:endParaRPr>
          </a:p>
        </p:txBody>
      </p:sp>
      <p:pic>
        <p:nvPicPr>
          <p:cNvPr id="6" name="Google Shape;909;p89">
            <a:extLst>
              <a:ext uri="{FF2B5EF4-FFF2-40B4-BE49-F238E27FC236}">
                <a16:creationId xmlns:a16="http://schemas.microsoft.com/office/drawing/2014/main" id="{72CF6333-F00D-42F4-8BBB-FC9EA8BA6F31}"/>
              </a:ext>
            </a:extLst>
          </p:cNvPr>
          <p:cNvPicPr preferRelativeResize="0"/>
          <p:nvPr/>
        </p:nvPicPr>
        <p:blipFill>
          <a:blip r:embed="rId2">
            <a:alphaModFix/>
          </a:blip>
          <a:stretch>
            <a:fillRect/>
          </a:stretch>
        </p:blipFill>
        <p:spPr>
          <a:xfrm>
            <a:off x="4378315" y="1760906"/>
            <a:ext cx="5250747" cy="4666398"/>
          </a:xfrm>
          <a:prstGeom prst="rect">
            <a:avLst/>
          </a:prstGeom>
          <a:noFill/>
          <a:ln>
            <a:noFill/>
          </a:ln>
        </p:spPr>
      </p:pic>
      <p:sp>
        <p:nvSpPr>
          <p:cNvPr id="7" name="Google Shape;216;p50">
            <a:extLst>
              <a:ext uri="{FF2B5EF4-FFF2-40B4-BE49-F238E27FC236}">
                <a16:creationId xmlns:a16="http://schemas.microsoft.com/office/drawing/2014/main" id="{7D36F3CF-A906-4690-98C5-2C2770A97887}"/>
              </a:ext>
            </a:extLst>
          </p:cNvPr>
          <p:cNvSpPr txBox="1"/>
          <p:nvPr/>
        </p:nvSpPr>
        <p:spPr>
          <a:xfrm>
            <a:off x="399627" y="128452"/>
            <a:ext cx="5480475" cy="950236"/>
          </a:xfrm>
          <a:prstGeom prst="rect">
            <a:avLst/>
          </a:prstGeom>
          <a:noFill/>
          <a:ln>
            <a:noFill/>
          </a:ln>
        </p:spPr>
        <p:txBody>
          <a:bodyPr spcFirstLastPara="1" wrap="square" lIns="74283" tIns="74283" rIns="74283" bIns="74283" anchor="t" anchorCtr="0">
            <a:spAutoFit/>
          </a:bodyPr>
          <a:lstStyle/>
          <a:p>
            <a:pPr>
              <a:buClr>
                <a:schemeClr val="dk1"/>
              </a:buClr>
              <a:buSzPts val="2200"/>
            </a:pPr>
            <a:r>
              <a:rPr lang="zh-CN" altLang="en-US" sz="2600" b="1" dirty="0">
                <a:solidFill>
                  <a:srgbClr val="BD0F72"/>
                </a:solidFill>
                <a:latin typeface="方正黑体" panose="03000509000000000000" pitchFamily="65" charset="-122"/>
                <a:ea typeface="方正黑体" panose="03000509000000000000" pitchFamily="65" charset="-122"/>
                <a:cs typeface="Proxima Nova"/>
                <a:sym typeface="Proxima Nova"/>
              </a:rPr>
              <a:t>人民币费用结算</a:t>
            </a:r>
            <a:endParaRPr lang="en-US" altLang="zh-CN" sz="2600" b="1" dirty="0">
              <a:solidFill>
                <a:srgbClr val="BD0F72"/>
              </a:solidFill>
              <a:latin typeface="方正黑体" panose="03000509000000000000" pitchFamily="65" charset="-122"/>
              <a:ea typeface="方正黑体" panose="03000509000000000000" pitchFamily="65" charset="-122"/>
              <a:cs typeface="Proxima Nova"/>
              <a:sym typeface="Proxima Nova"/>
            </a:endParaRPr>
          </a:p>
          <a:p>
            <a:pPr>
              <a:buClr>
                <a:schemeClr val="dk1"/>
              </a:buClr>
              <a:buSzPts val="2200"/>
            </a:pPr>
            <a:r>
              <a:rPr lang="en-US" sz="2600" b="1" dirty="0">
                <a:solidFill>
                  <a:srgbClr val="BD0F72"/>
                </a:solidFill>
                <a:latin typeface="Arial" panose="020B0604020202020204" pitchFamily="34" charset="0"/>
                <a:ea typeface="Proxima Nova"/>
                <a:cs typeface="Arial" panose="020B0604020202020204" pitchFamily="34" charset="0"/>
                <a:sym typeface="Proxima Nova"/>
              </a:rPr>
              <a:t>RMB </a:t>
            </a:r>
            <a:r>
              <a:rPr lang="en-US" altLang="zh-CN" sz="2600" b="1" dirty="0">
                <a:solidFill>
                  <a:srgbClr val="BD0F72"/>
                </a:solidFill>
                <a:latin typeface="Arial" panose="020B0604020202020204" pitchFamily="34" charset="0"/>
                <a:ea typeface="Proxima Nova"/>
                <a:cs typeface="Arial" panose="020B0604020202020204" pitchFamily="34" charset="0"/>
                <a:sym typeface="Proxima Nova"/>
              </a:rPr>
              <a:t>on-line payment</a:t>
            </a:r>
            <a:endParaRPr sz="2600" b="1" dirty="0">
              <a:solidFill>
                <a:srgbClr val="BD0F72"/>
              </a:solidFill>
              <a:latin typeface="Arial" panose="020B0604020202020204" pitchFamily="34" charset="0"/>
              <a:ea typeface="Proxima Nova"/>
              <a:cs typeface="Arial" panose="020B0604020202020204" pitchFamily="34" charset="0"/>
              <a:sym typeface="Proxima Nova"/>
            </a:endParaRPr>
          </a:p>
        </p:txBody>
      </p:sp>
      <p:sp>
        <p:nvSpPr>
          <p:cNvPr id="8" name="Google Shape;337;p57">
            <a:extLst>
              <a:ext uri="{FF2B5EF4-FFF2-40B4-BE49-F238E27FC236}">
                <a16:creationId xmlns:a16="http://schemas.microsoft.com/office/drawing/2014/main" id="{5500E6BB-6387-435C-AFCA-C5AAB28FA497}"/>
              </a:ext>
            </a:extLst>
          </p:cNvPr>
          <p:cNvSpPr txBox="1"/>
          <p:nvPr/>
        </p:nvSpPr>
        <p:spPr>
          <a:xfrm>
            <a:off x="220002" y="1053164"/>
            <a:ext cx="8513181" cy="750181"/>
          </a:xfrm>
          <a:prstGeom prst="rect">
            <a:avLst/>
          </a:prstGeom>
          <a:noFill/>
          <a:ln>
            <a:noFill/>
          </a:ln>
        </p:spPr>
        <p:txBody>
          <a:bodyPr spcFirstLastPara="1" wrap="square" lIns="74283" tIns="74283" rIns="74283" bIns="74283" anchor="t" anchorCtr="0">
            <a:spAutoFit/>
          </a:bodyPr>
          <a:lstStyle>
            <a:defPPr>
              <a:defRPr lang="zh-CN"/>
            </a:defPPr>
            <a:lvl1pPr>
              <a:buClr>
                <a:schemeClr val="dk1"/>
              </a:buClr>
              <a:buSzPts val="2200"/>
              <a:defRPr sz="2400" b="1" i="0" u="none" strike="noStrike" cap="none">
                <a:solidFill>
                  <a:srgbClr val="BD0F72"/>
                </a:solidFill>
                <a:latin typeface="+mj-lt"/>
                <a:ea typeface="Proxima Nova"/>
                <a:cs typeface="Proxima Nova"/>
              </a:defRPr>
            </a:lvl1pPr>
          </a:lstStyle>
          <a:p>
            <a:r>
              <a:rPr lang="en" sz="1950" dirty="0">
                <a:latin typeface="方正黑体" panose="03000509000000000000" pitchFamily="65" charset="-122"/>
                <a:ea typeface="方正黑体" panose="03000509000000000000" pitchFamily="65" charset="-122"/>
                <a:sym typeface="Proxima Nova"/>
              </a:rPr>
              <a:t>使用提单创建采购订单</a:t>
            </a:r>
            <a:r>
              <a:rPr lang="en" sz="1950" dirty="0">
                <a:sym typeface="Proxima Nova"/>
              </a:rPr>
              <a:t>/</a:t>
            </a:r>
            <a:r>
              <a:rPr lang="en-US" altLang="zh-CN" sz="1950" dirty="0">
                <a:latin typeface="Arial" panose="020B0604020202020204" pitchFamily="34" charset="0"/>
                <a:cs typeface="Arial" panose="020B0604020202020204" pitchFamily="34" charset="0"/>
                <a:sym typeface="Proxima Nova"/>
              </a:rPr>
              <a:t>How to Create a PO with Bill of Lading</a:t>
            </a:r>
          </a:p>
          <a:p>
            <a:endParaRPr lang="zh-CN" altLang="en-US" sz="1950" dirty="0">
              <a:sym typeface="Proxima Nova"/>
            </a:endParaRPr>
          </a:p>
        </p:txBody>
      </p:sp>
    </p:spTree>
    <p:extLst>
      <p:ext uri="{BB962C8B-B14F-4D97-AF65-F5344CB8AC3E}">
        <p14:creationId xmlns:p14="http://schemas.microsoft.com/office/powerpoint/2010/main" val="32104715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7C154FBA-163F-4C8D-B42C-C4C992761639}"/>
              </a:ext>
            </a:extLst>
          </p:cNvPr>
          <p:cNvSpPr>
            <a:spLocks noGrp="1"/>
          </p:cNvSpPr>
          <p:nvPr>
            <p:ph type="sldNum" sz="quarter" idx="12"/>
          </p:nvPr>
        </p:nvSpPr>
        <p:spPr/>
        <p:txBody>
          <a:bodyPr/>
          <a:lstStyle/>
          <a:p>
            <a:pPr defTabSz="518876"/>
            <a:fld id="{2D3281FA-4AB9-2D49-806F-9BDE89B0B3EB}" type="slidenum">
              <a:rPr lang="en-US"/>
              <a:pPr defTabSz="518876"/>
              <a:t>37</a:t>
            </a:fld>
            <a:endParaRPr lang="en-US"/>
          </a:p>
        </p:txBody>
      </p:sp>
      <p:sp>
        <p:nvSpPr>
          <p:cNvPr id="3" name="Google Shape;495;p66">
            <a:extLst>
              <a:ext uri="{FF2B5EF4-FFF2-40B4-BE49-F238E27FC236}">
                <a16:creationId xmlns:a16="http://schemas.microsoft.com/office/drawing/2014/main" id="{5520FF4E-1C27-4B2C-B9B3-D54877FE8787}"/>
              </a:ext>
            </a:extLst>
          </p:cNvPr>
          <p:cNvSpPr txBox="1"/>
          <p:nvPr/>
        </p:nvSpPr>
        <p:spPr>
          <a:xfrm>
            <a:off x="249212" y="1028045"/>
            <a:ext cx="5369709" cy="750181"/>
          </a:xfrm>
          <a:prstGeom prst="rect">
            <a:avLst/>
          </a:prstGeom>
          <a:noFill/>
          <a:ln>
            <a:noFill/>
          </a:ln>
        </p:spPr>
        <p:txBody>
          <a:bodyPr spcFirstLastPara="1" wrap="square" lIns="74283" tIns="74283" rIns="74283" bIns="74283" anchor="t" anchorCtr="0">
            <a:spAutoFit/>
          </a:bodyPr>
          <a:lstStyle>
            <a:defPPr>
              <a:defRPr lang="zh-CN"/>
            </a:defPPr>
            <a:lvl1pPr>
              <a:buClr>
                <a:schemeClr val="dk1"/>
              </a:buClr>
              <a:buSzPts val="2200"/>
              <a:defRPr sz="2400" b="1" i="0" u="none" strike="noStrike" cap="none">
                <a:solidFill>
                  <a:srgbClr val="BD0F72"/>
                </a:solidFill>
                <a:latin typeface="+mj-lt"/>
                <a:ea typeface="Proxima Nova"/>
                <a:cs typeface="Proxima Nova"/>
              </a:defRPr>
            </a:lvl1pPr>
          </a:lstStyle>
          <a:p>
            <a:r>
              <a:rPr lang="en" sz="1950" dirty="0">
                <a:latin typeface="方正黑体" panose="03000509000000000000" pitchFamily="65" charset="-122"/>
                <a:ea typeface="方正黑体" panose="03000509000000000000" pitchFamily="65" charset="-122"/>
                <a:sym typeface="Proxima Nova"/>
              </a:rPr>
              <a:t>如何支付采购订单</a:t>
            </a:r>
            <a:r>
              <a:rPr lang="en" sz="1950" dirty="0">
                <a:sym typeface="Proxima Nova"/>
              </a:rPr>
              <a:t>/</a:t>
            </a:r>
            <a:r>
              <a:rPr lang="en-US" altLang="zh-CN" sz="1950" dirty="0">
                <a:latin typeface="Arial" panose="020B0604020202020204" pitchFamily="34" charset="0"/>
                <a:cs typeface="Arial" panose="020B0604020202020204" pitchFamily="34" charset="0"/>
                <a:sym typeface="Proxima Nova"/>
              </a:rPr>
              <a:t>How to Pay PO</a:t>
            </a:r>
          </a:p>
          <a:p>
            <a:endParaRPr sz="1950" dirty="0">
              <a:sym typeface="Proxima Nova"/>
            </a:endParaRPr>
          </a:p>
        </p:txBody>
      </p:sp>
      <p:sp>
        <p:nvSpPr>
          <p:cNvPr id="6" name="Google Shape;496;p66">
            <a:extLst>
              <a:ext uri="{FF2B5EF4-FFF2-40B4-BE49-F238E27FC236}">
                <a16:creationId xmlns:a16="http://schemas.microsoft.com/office/drawing/2014/main" id="{C2C7F167-7F37-477A-9A12-97939D0AB649}"/>
              </a:ext>
            </a:extLst>
          </p:cNvPr>
          <p:cNvSpPr txBox="1"/>
          <p:nvPr/>
        </p:nvSpPr>
        <p:spPr>
          <a:xfrm>
            <a:off x="294141" y="1444765"/>
            <a:ext cx="9220919" cy="1511415"/>
          </a:xfrm>
          <a:prstGeom prst="rect">
            <a:avLst/>
          </a:prstGeom>
          <a:noFill/>
          <a:ln>
            <a:noFill/>
          </a:ln>
        </p:spPr>
        <p:txBody>
          <a:bodyPr spcFirstLastPara="1" wrap="square" lIns="74283" tIns="74283" rIns="74283" bIns="74283" anchor="t" anchorCtr="0">
            <a:spAutoFit/>
          </a:bodyPr>
          <a:lstStyle/>
          <a:p>
            <a:pPr>
              <a:lnSpc>
                <a:spcPct val="120000"/>
              </a:lnSpc>
              <a:spcBef>
                <a:spcPts val="731"/>
              </a:spcBef>
              <a:buClr>
                <a:srgbClr val="000000"/>
              </a:buClr>
              <a:buSzPts val="1300"/>
            </a:pPr>
            <a:r>
              <a:rPr lang="en" sz="1600" b="1" dirty="0">
                <a:solidFill>
                  <a:srgbClr val="000000"/>
                </a:solidFill>
                <a:latin typeface="方正黑体" panose="03000509000000000000" pitchFamily="65" charset="-122"/>
                <a:ea typeface="方正黑体" panose="03000509000000000000" pitchFamily="65" charset="-122"/>
                <a:cs typeface="Proxima Nova"/>
                <a:sym typeface="Proxima Nova"/>
              </a:rPr>
              <a:t>如果前面的步骤都成功完成，系统将引导您进入“支付订单”页面，或者您可以单击“支付订单”按钮，它将打开一个新的支付订单页面。</a:t>
            </a:r>
          </a:p>
          <a:p>
            <a:pPr>
              <a:lnSpc>
                <a:spcPct val="120000"/>
              </a:lnSpc>
              <a:spcBef>
                <a:spcPts val="731"/>
              </a:spcBef>
              <a:buSzPts val="1300"/>
            </a:pPr>
            <a:r>
              <a:rPr lang="en-US" altLang="zh-CN" sz="1600" b="1" dirty="0">
                <a:solidFill>
                  <a:schemeClr val="dk1"/>
                </a:solidFill>
                <a:latin typeface="Arial" panose="020B0604020202020204" pitchFamily="34" charset="0"/>
                <a:ea typeface="Proxima Nova"/>
                <a:cs typeface="Arial" panose="020B0604020202020204" pitchFamily="34" charset="0"/>
                <a:sym typeface="Proxima Nova"/>
              </a:rPr>
              <a:t>The system will direct you to the ‘Pay PO’ page if earlier steps are carried out successfully, or you can click on the "Pay PO” button it to open a new page for paying a PO.</a:t>
            </a:r>
          </a:p>
        </p:txBody>
      </p:sp>
      <p:grpSp>
        <p:nvGrpSpPr>
          <p:cNvPr id="2" name="组合 1">
            <a:extLst>
              <a:ext uri="{FF2B5EF4-FFF2-40B4-BE49-F238E27FC236}">
                <a16:creationId xmlns:a16="http://schemas.microsoft.com/office/drawing/2014/main" id="{CFE778C5-F183-4EF6-A1C6-CF8505F99B2E}"/>
              </a:ext>
            </a:extLst>
          </p:cNvPr>
          <p:cNvGrpSpPr/>
          <p:nvPr/>
        </p:nvGrpSpPr>
        <p:grpSpPr>
          <a:xfrm>
            <a:off x="501408" y="3466367"/>
            <a:ext cx="8761862" cy="3008741"/>
            <a:chOff x="480953" y="2821214"/>
            <a:chExt cx="5935234" cy="3008741"/>
          </a:xfrm>
        </p:grpSpPr>
        <p:grpSp>
          <p:nvGrpSpPr>
            <p:cNvPr id="7" name="组合 6">
              <a:extLst>
                <a:ext uri="{FF2B5EF4-FFF2-40B4-BE49-F238E27FC236}">
                  <a16:creationId xmlns:a16="http://schemas.microsoft.com/office/drawing/2014/main" id="{FCC13C80-BFD7-4270-85AE-CF0FD15E83AE}"/>
                </a:ext>
              </a:extLst>
            </p:cNvPr>
            <p:cNvGrpSpPr/>
            <p:nvPr/>
          </p:nvGrpSpPr>
          <p:grpSpPr>
            <a:xfrm>
              <a:off x="501408" y="2821214"/>
              <a:ext cx="5914779" cy="1663472"/>
              <a:chOff x="412828" y="1754149"/>
              <a:chExt cx="8151458" cy="2463552"/>
            </a:xfrm>
          </p:grpSpPr>
          <p:pic>
            <p:nvPicPr>
              <p:cNvPr id="8" name="Google Shape;501;p66">
                <a:extLst>
                  <a:ext uri="{FF2B5EF4-FFF2-40B4-BE49-F238E27FC236}">
                    <a16:creationId xmlns:a16="http://schemas.microsoft.com/office/drawing/2014/main" id="{B3430772-E0D0-43DD-915F-DE3A98C44BC8}"/>
                  </a:ext>
                </a:extLst>
              </p:cNvPr>
              <p:cNvPicPr preferRelativeResize="0"/>
              <p:nvPr/>
            </p:nvPicPr>
            <p:blipFill>
              <a:blip r:embed="rId2">
                <a:alphaModFix/>
              </a:blip>
              <a:stretch>
                <a:fillRect/>
              </a:stretch>
            </p:blipFill>
            <p:spPr>
              <a:xfrm>
                <a:off x="412828" y="1754153"/>
                <a:ext cx="4394875" cy="2463548"/>
              </a:xfrm>
              <a:prstGeom prst="rect">
                <a:avLst/>
              </a:prstGeom>
              <a:noFill/>
              <a:ln>
                <a:noFill/>
              </a:ln>
            </p:spPr>
          </p:pic>
          <p:sp>
            <p:nvSpPr>
              <p:cNvPr id="9" name="Google Shape;502;p66">
                <a:extLst>
                  <a:ext uri="{FF2B5EF4-FFF2-40B4-BE49-F238E27FC236}">
                    <a16:creationId xmlns:a16="http://schemas.microsoft.com/office/drawing/2014/main" id="{B8FF557B-CB5F-4D83-8A8C-01347DB840C9}"/>
                  </a:ext>
                </a:extLst>
              </p:cNvPr>
              <p:cNvSpPr/>
              <p:nvPr/>
            </p:nvSpPr>
            <p:spPr>
              <a:xfrm>
                <a:off x="4998488" y="2934725"/>
                <a:ext cx="368700" cy="121800"/>
              </a:xfrm>
              <a:prstGeom prst="rightArrow">
                <a:avLst>
                  <a:gd name="adj1" fmla="val 50000"/>
                  <a:gd name="adj2" fmla="val 50000"/>
                </a:avLst>
              </a:prstGeom>
              <a:noFill/>
              <a:ln w="19050" cap="flat" cmpd="sng">
                <a:solidFill>
                  <a:srgbClr val="FF0000"/>
                </a:solidFill>
                <a:prstDash val="solid"/>
                <a:round/>
                <a:headEnd type="none" w="sm" len="sm"/>
                <a:tailEnd type="none" w="sm" len="sm"/>
              </a:ln>
            </p:spPr>
            <p:txBody>
              <a:bodyPr spcFirstLastPara="1" wrap="square" lIns="74283" tIns="74283" rIns="74283" bIns="74283" anchor="ctr" anchorCtr="0">
                <a:noAutofit/>
              </a:bodyPr>
              <a:lstStyle/>
              <a:p>
                <a:endParaRPr sz="2043"/>
              </a:p>
            </p:txBody>
          </p:sp>
          <p:sp>
            <p:nvSpPr>
              <p:cNvPr id="10" name="Google Shape;503;p66">
                <a:extLst>
                  <a:ext uri="{FF2B5EF4-FFF2-40B4-BE49-F238E27FC236}">
                    <a16:creationId xmlns:a16="http://schemas.microsoft.com/office/drawing/2014/main" id="{4DCCDAA6-3C1C-432B-B2B4-DF4139E13672}"/>
                  </a:ext>
                </a:extLst>
              </p:cNvPr>
              <p:cNvSpPr/>
              <p:nvPr/>
            </p:nvSpPr>
            <p:spPr>
              <a:xfrm>
                <a:off x="2607800" y="3077950"/>
                <a:ext cx="670500" cy="199200"/>
              </a:xfrm>
              <a:prstGeom prst="rect">
                <a:avLst/>
              </a:prstGeom>
              <a:noFill/>
              <a:ln w="19050" cap="flat" cmpd="sng">
                <a:solidFill>
                  <a:srgbClr val="FF0000"/>
                </a:solidFill>
                <a:prstDash val="solid"/>
                <a:round/>
                <a:headEnd type="none" w="sm" len="sm"/>
                <a:tailEnd type="none" w="sm" len="sm"/>
              </a:ln>
            </p:spPr>
            <p:txBody>
              <a:bodyPr spcFirstLastPara="1" wrap="square" lIns="74283" tIns="74283" rIns="74283" bIns="74283" anchor="ctr" anchorCtr="0">
                <a:noAutofit/>
              </a:bodyPr>
              <a:lstStyle/>
              <a:p>
                <a:endParaRPr sz="2043"/>
              </a:p>
            </p:txBody>
          </p:sp>
          <p:pic>
            <p:nvPicPr>
              <p:cNvPr id="11" name="Google Shape;504;p66">
                <a:extLst>
                  <a:ext uri="{FF2B5EF4-FFF2-40B4-BE49-F238E27FC236}">
                    <a16:creationId xmlns:a16="http://schemas.microsoft.com/office/drawing/2014/main" id="{53CA6809-39B5-481B-83A6-894252B2AD22}"/>
                  </a:ext>
                </a:extLst>
              </p:cNvPr>
              <p:cNvPicPr preferRelativeResize="0"/>
              <p:nvPr/>
            </p:nvPicPr>
            <p:blipFill>
              <a:blip r:embed="rId3">
                <a:alphaModFix/>
              </a:blip>
              <a:stretch>
                <a:fillRect/>
              </a:stretch>
            </p:blipFill>
            <p:spPr>
              <a:xfrm>
                <a:off x="5484099" y="1754149"/>
                <a:ext cx="3080187" cy="2463552"/>
              </a:xfrm>
              <a:prstGeom prst="rect">
                <a:avLst/>
              </a:prstGeom>
              <a:noFill/>
              <a:ln>
                <a:noFill/>
              </a:ln>
            </p:spPr>
          </p:pic>
        </p:grpSp>
        <p:grpSp>
          <p:nvGrpSpPr>
            <p:cNvPr id="12" name="组合 11">
              <a:extLst>
                <a:ext uri="{FF2B5EF4-FFF2-40B4-BE49-F238E27FC236}">
                  <a16:creationId xmlns:a16="http://schemas.microsoft.com/office/drawing/2014/main" id="{506C8F4F-46D9-4409-82AE-8C9A9B0B4690}"/>
                </a:ext>
              </a:extLst>
            </p:cNvPr>
            <p:cNvGrpSpPr/>
            <p:nvPr/>
          </p:nvGrpSpPr>
          <p:grpSpPr>
            <a:xfrm>
              <a:off x="480953" y="4166475"/>
              <a:ext cx="5919322" cy="1663480"/>
              <a:chOff x="419761" y="1743650"/>
              <a:chExt cx="8157619" cy="2463533"/>
            </a:xfrm>
          </p:grpSpPr>
          <p:sp>
            <p:nvSpPr>
              <p:cNvPr id="13" name="Google Shape;939;p91">
                <a:extLst>
                  <a:ext uri="{FF2B5EF4-FFF2-40B4-BE49-F238E27FC236}">
                    <a16:creationId xmlns:a16="http://schemas.microsoft.com/office/drawing/2014/main" id="{604A9D42-F872-4725-AFE3-D01F36BF349B}"/>
                  </a:ext>
                </a:extLst>
              </p:cNvPr>
              <p:cNvSpPr/>
              <p:nvPr/>
            </p:nvSpPr>
            <p:spPr>
              <a:xfrm>
                <a:off x="4998488" y="2934725"/>
                <a:ext cx="368700" cy="121800"/>
              </a:xfrm>
              <a:prstGeom prst="rightArrow">
                <a:avLst>
                  <a:gd name="adj1" fmla="val 50000"/>
                  <a:gd name="adj2" fmla="val 50000"/>
                </a:avLst>
              </a:prstGeom>
              <a:noFill/>
              <a:ln w="19050" cap="flat" cmpd="sng">
                <a:solidFill>
                  <a:srgbClr val="FF0000"/>
                </a:solidFill>
                <a:prstDash val="solid"/>
                <a:round/>
                <a:headEnd type="none" w="sm" len="sm"/>
                <a:tailEnd type="none" w="sm" len="sm"/>
              </a:ln>
            </p:spPr>
            <p:txBody>
              <a:bodyPr spcFirstLastPara="1" wrap="square" lIns="74283" tIns="74283" rIns="74283" bIns="74283" anchor="ctr" anchorCtr="0">
                <a:noAutofit/>
              </a:bodyPr>
              <a:lstStyle/>
              <a:p>
                <a:endParaRPr sz="2043"/>
              </a:p>
            </p:txBody>
          </p:sp>
          <p:grpSp>
            <p:nvGrpSpPr>
              <p:cNvPr id="14" name="Google Shape;940;p91">
                <a:extLst>
                  <a:ext uri="{FF2B5EF4-FFF2-40B4-BE49-F238E27FC236}">
                    <a16:creationId xmlns:a16="http://schemas.microsoft.com/office/drawing/2014/main" id="{D04D3C6C-64B7-4622-B644-943CFB87CFC5}"/>
                  </a:ext>
                </a:extLst>
              </p:cNvPr>
              <p:cNvGrpSpPr/>
              <p:nvPr/>
            </p:nvGrpSpPr>
            <p:grpSpPr>
              <a:xfrm>
                <a:off x="419761" y="1743662"/>
                <a:ext cx="4394853" cy="2463521"/>
                <a:chOff x="419775" y="1806725"/>
                <a:chExt cx="4040873" cy="2265099"/>
              </a:xfrm>
            </p:grpSpPr>
            <p:pic>
              <p:nvPicPr>
                <p:cNvPr id="16" name="Google Shape;941;p91">
                  <a:extLst>
                    <a:ext uri="{FF2B5EF4-FFF2-40B4-BE49-F238E27FC236}">
                      <a16:creationId xmlns:a16="http://schemas.microsoft.com/office/drawing/2014/main" id="{107FED41-F288-4512-BC75-924F9D7D75CC}"/>
                    </a:ext>
                  </a:extLst>
                </p:cNvPr>
                <p:cNvPicPr preferRelativeResize="0"/>
                <p:nvPr/>
              </p:nvPicPr>
              <p:blipFill>
                <a:blip r:embed="rId4">
                  <a:alphaModFix/>
                </a:blip>
                <a:stretch>
                  <a:fillRect/>
                </a:stretch>
              </p:blipFill>
              <p:spPr>
                <a:xfrm>
                  <a:off x="419775" y="1806725"/>
                  <a:ext cx="4040873" cy="2265099"/>
                </a:xfrm>
                <a:prstGeom prst="rect">
                  <a:avLst/>
                </a:prstGeom>
                <a:noFill/>
                <a:ln>
                  <a:noFill/>
                </a:ln>
              </p:spPr>
            </p:pic>
            <p:sp>
              <p:nvSpPr>
                <p:cNvPr id="17" name="Google Shape;942;p91">
                  <a:extLst>
                    <a:ext uri="{FF2B5EF4-FFF2-40B4-BE49-F238E27FC236}">
                      <a16:creationId xmlns:a16="http://schemas.microsoft.com/office/drawing/2014/main" id="{D9C6D6FD-A3FF-44D5-9A72-F1772F5AE187}"/>
                    </a:ext>
                  </a:extLst>
                </p:cNvPr>
                <p:cNvSpPr/>
                <p:nvPr/>
              </p:nvSpPr>
              <p:spPr>
                <a:xfrm>
                  <a:off x="2421894" y="3023330"/>
                  <a:ext cx="669600" cy="182700"/>
                </a:xfrm>
                <a:prstGeom prst="rect">
                  <a:avLst/>
                </a:prstGeom>
                <a:noFill/>
                <a:ln w="19050" cap="flat" cmpd="sng">
                  <a:solidFill>
                    <a:srgbClr val="FF0000"/>
                  </a:solidFill>
                  <a:prstDash val="solid"/>
                  <a:round/>
                  <a:headEnd type="none" w="sm" len="sm"/>
                  <a:tailEnd type="none" w="sm" len="sm"/>
                </a:ln>
              </p:spPr>
              <p:txBody>
                <a:bodyPr spcFirstLastPara="1" wrap="square" lIns="74283" tIns="74283" rIns="74283" bIns="74283" anchor="ctr" anchorCtr="0">
                  <a:noAutofit/>
                </a:bodyPr>
                <a:lstStyle/>
                <a:p>
                  <a:endParaRPr sz="2043"/>
                </a:p>
              </p:txBody>
            </p:sp>
          </p:grpSp>
          <p:pic>
            <p:nvPicPr>
              <p:cNvPr id="15" name="Google Shape;944;p91">
                <a:extLst>
                  <a:ext uri="{FF2B5EF4-FFF2-40B4-BE49-F238E27FC236}">
                    <a16:creationId xmlns:a16="http://schemas.microsoft.com/office/drawing/2014/main" id="{610E5C11-629C-4F3D-86DA-AD9CEC05B46C}"/>
                  </a:ext>
                </a:extLst>
              </p:cNvPr>
              <p:cNvPicPr preferRelativeResize="0"/>
              <p:nvPr/>
            </p:nvPicPr>
            <p:blipFill>
              <a:blip r:embed="rId5">
                <a:alphaModFix/>
              </a:blip>
              <a:stretch>
                <a:fillRect/>
              </a:stretch>
            </p:blipFill>
            <p:spPr>
              <a:xfrm>
                <a:off x="5497224" y="1743650"/>
                <a:ext cx="3080156" cy="2463523"/>
              </a:xfrm>
              <a:prstGeom prst="rect">
                <a:avLst/>
              </a:prstGeom>
              <a:noFill/>
              <a:ln>
                <a:noFill/>
              </a:ln>
            </p:spPr>
          </p:pic>
        </p:grpSp>
      </p:grpSp>
      <p:sp>
        <p:nvSpPr>
          <p:cNvPr id="18" name="Google Shape;216;p50">
            <a:extLst>
              <a:ext uri="{FF2B5EF4-FFF2-40B4-BE49-F238E27FC236}">
                <a16:creationId xmlns:a16="http://schemas.microsoft.com/office/drawing/2014/main" id="{BF5B51AF-F2BC-439B-9046-9FF89BCCF871}"/>
              </a:ext>
            </a:extLst>
          </p:cNvPr>
          <p:cNvSpPr txBox="1"/>
          <p:nvPr/>
        </p:nvSpPr>
        <p:spPr>
          <a:xfrm>
            <a:off x="399627" y="128452"/>
            <a:ext cx="5480475" cy="950236"/>
          </a:xfrm>
          <a:prstGeom prst="rect">
            <a:avLst/>
          </a:prstGeom>
          <a:noFill/>
          <a:ln>
            <a:noFill/>
          </a:ln>
        </p:spPr>
        <p:txBody>
          <a:bodyPr spcFirstLastPara="1" wrap="square" lIns="74283" tIns="74283" rIns="74283" bIns="74283" anchor="t" anchorCtr="0">
            <a:spAutoFit/>
          </a:bodyPr>
          <a:lstStyle/>
          <a:p>
            <a:pPr>
              <a:buClr>
                <a:schemeClr val="dk1"/>
              </a:buClr>
              <a:buSzPts val="2200"/>
            </a:pPr>
            <a:r>
              <a:rPr lang="zh-CN" altLang="en-US" sz="2600" b="1" dirty="0">
                <a:solidFill>
                  <a:srgbClr val="BD0F72"/>
                </a:solidFill>
                <a:latin typeface="方正黑体" panose="03000509000000000000" pitchFamily="65" charset="-122"/>
                <a:ea typeface="方正黑体" panose="03000509000000000000" pitchFamily="65" charset="-122"/>
                <a:cs typeface="Proxima Nova"/>
                <a:sym typeface="Proxima Nova"/>
              </a:rPr>
              <a:t>人民币费用结算</a:t>
            </a:r>
            <a:endParaRPr lang="en-US" altLang="zh-CN" sz="2600" b="1" dirty="0">
              <a:solidFill>
                <a:srgbClr val="BD0F72"/>
              </a:solidFill>
              <a:latin typeface="方正黑体" panose="03000509000000000000" pitchFamily="65" charset="-122"/>
              <a:ea typeface="方正黑体" panose="03000509000000000000" pitchFamily="65" charset="-122"/>
              <a:cs typeface="Proxima Nova"/>
              <a:sym typeface="Proxima Nova"/>
            </a:endParaRPr>
          </a:p>
          <a:p>
            <a:pPr>
              <a:buClr>
                <a:schemeClr val="dk1"/>
              </a:buClr>
              <a:buSzPts val="2200"/>
            </a:pPr>
            <a:r>
              <a:rPr lang="en-US" sz="2600" b="1" dirty="0">
                <a:solidFill>
                  <a:srgbClr val="BD0F72"/>
                </a:solidFill>
                <a:latin typeface="Arial" panose="020B0604020202020204" pitchFamily="34" charset="0"/>
                <a:ea typeface="Proxima Nova"/>
                <a:cs typeface="Arial" panose="020B0604020202020204" pitchFamily="34" charset="0"/>
                <a:sym typeface="Proxima Nova"/>
              </a:rPr>
              <a:t>RMB </a:t>
            </a:r>
            <a:r>
              <a:rPr lang="en-US" altLang="zh-CN" sz="2600" b="1" dirty="0">
                <a:solidFill>
                  <a:srgbClr val="BD0F72"/>
                </a:solidFill>
                <a:latin typeface="Arial" panose="020B0604020202020204" pitchFamily="34" charset="0"/>
                <a:ea typeface="Proxima Nova"/>
                <a:cs typeface="Arial" panose="020B0604020202020204" pitchFamily="34" charset="0"/>
                <a:sym typeface="Proxima Nova"/>
              </a:rPr>
              <a:t>on-line payment</a:t>
            </a:r>
            <a:endParaRPr sz="2600" b="1" dirty="0">
              <a:solidFill>
                <a:srgbClr val="BD0F72"/>
              </a:solidFill>
              <a:latin typeface="Arial" panose="020B0604020202020204" pitchFamily="34" charset="0"/>
              <a:ea typeface="Proxima Nova"/>
              <a:cs typeface="Arial" panose="020B0604020202020204" pitchFamily="34" charset="0"/>
              <a:sym typeface="Proxima Nova"/>
            </a:endParaRPr>
          </a:p>
        </p:txBody>
      </p:sp>
    </p:spTree>
    <p:extLst>
      <p:ext uri="{BB962C8B-B14F-4D97-AF65-F5344CB8AC3E}">
        <p14:creationId xmlns:p14="http://schemas.microsoft.com/office/powerpoint/2010/main" val="36461466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7C154FBA-163F-4C8D-B42C-C4C992761639}"/>
              </a:ext>
            </a:extLst>
          </p:cNvPr>
          <p:cNvSpPr>
            <a:spLocks noGrp="1"/>
          </p:cNvSpPr>
          <p:nvPr>
            <p:ph type="sldNum" sz="quarter" idx="12"/>
          </p:nvPr>
        </p:nvSpPr>
        <p:spPr/>
        <p:txBody>
          <a:bodyPr/>
          <a:lstStyle/>
          <a:p>
            <a:pPr defTabSz="518876"/>
            <a:fld id="{2D3281FA-4AB9-2D49-806F-9BDE89B0B3EB}" type="slidenum">
              <a:rPr lang="en-US"/>
              <a:pPr defTabSz="518876"/>
              <a:t>38</a:t>
            </a:fld>
            <a:endParaRPr lang="en-US"/>
          </a:p>
        </p:txBody>
      </p:sp>
      <p:sp>
        <p:nvSpPr>
          <p:cNvPr id="6" name="Google Shape;549;p69">
            <a:extLst>
              <a:ext uri="{FF2B5EF4-FFF2-40B4-BE49-F238E27FC236}">
                <a16:creationId xmlns:a16="http://schemas.microsoft.com/office/drawing/2014/main" id="{74BF6444-4594-4ADF-8AA1-BA371409CA9B}"/>
              </a:ext>
            </a:extLst>
          </p:cNvPr>
          <p:cNvSpPr txBox="1"/>
          <p:nvPr/>
        </p:nvSpPr>
        <p:spPr>
          <a:xfrm>
            <a:off x="846285" y="1964672"/>
            <a:ext cx="4763829" cy="496778"/>
          </a:xfrm>
          <a:prstGeom prst="rect">
            <a:avLst/>
          </a:prstGeom>
          <a:noFill/>
          <a:ln>
            <a:noFill/>
          </a:ln>
        </p:spPr>
        <p:txBody>
          <a:bodyPr spcFirstLastPara="1" wrap="square" lIns="74283" tIns="74283" rIns="74283" bIns="74283" anchor="t" anchorCtr="0">
            <a:spAutoFit/>
          </a:bodyPr>
          <a:lstStyle/>
          <a:p>
            <a:pPr>
              <a:lnSpc>
                <a:spcPct val="120000"/>
              </a:lnSpc>
              <a:spcBef>
                <a:spcPts val="406"/>
              </a:spcBef>
              <a:buClr>
                <a:srgbClr val="000000"/>
              </a:buClr>
              <a:buSzPts val="1500"/>
            </a:pPr>
            <a:r>
              <a:rPr lang="en" sz="1600" b="1" dirty="0">
                <a:solidFill>
                  <a:srgbClr val="BD1273"/>
                </a:solidFill>
                <a:ea typeface="Proxima Nova"/>
                <a:cs typeface="Proxima Nova"/>
                <a:sym typeface="Proxima Nova"/>
              </a:rPr>
              <a:t>第 1 步</a:t>
            </a:r>
            <a:r>
              <a:rPr lang="en" sz="1600" b="1" dirty="0">
                <a:solidFill>
                  <a:schemeClr val="dk1"/>
                </a:solidFill>
                <a:ea typeface="Proxima Nova"/>
                <a:cs typeface="Proxima Nova"/>
                <a:sym typeface="Proxima Nova"/>
              </a:rPr>
              <a:t>：填写采购订单详细信息。</a:t>
            </a:r>
          </a:p>
        </p:txBody>
      </p:sp>
      <p:grpSp>
        <p:nvGrpSpPr>
          <p:cNvPr id="2" name="组合 1">
            <a:extLst>
              <a:ext uri="{FF2B5EF4-FFF2-40B4-BE49-F238E27FC236}">
                <a16:creationId xmlns:a16="http://schemas.microsoft.com/office/drawing/2014/main" id="{BD03A688-7459-43D6-BCA0-C2BFE0523CBB}"/>
              </a:ext>
            </a:extLst>
          </p:cNvPr>
          <p:cNvGrpSpPr/>
          <p:nvPr/>
        </p:nvGrpSpPr>
        <p:grpSpPr>
          <a:xfrm>
            <a:off x="397061" y="2677819"/>
            <a:ext cx="8998730" cy="3337255"/>
            <a:chOff x="397061" y="2565065"/>
            <a:chExt cx="7998851" cy="1891049"/>
          </a:xfrm>
        </p:grpSpPr>
        <p:grpSp>
          <p:nvGrpSpPr>
            <p:cNvPr id="7" name="Google Shape;554;p69">
              <a:extLst>
                <a:ext uri="{FF2B5EF4-FFF2-40B4-BE49-F238E27FC236}">
                  <a16:creationId xmlns:a16="http://schemas.microsoft.com/office/drawing/2014/main" id="{DFD3A4FC-1648-46B4-9FF7-3A97F1F9B071}"/>
                </a:ext>
              </a:extLst>
            </p:cNvPr>
            <p:cNvGrpSpPr/>
            <p:nvPr/>
          </p:nvGrpSpPr>
          <p:grpSpPr>
            <a:xfrm>
              <a:off x="397061" y="2615314"/>
              <a:ext cx="3657053" cy="1827493"/>
              <a:chOff x="1096098" y="1198851"/>
              <a:chExt cx="6774902" cy="3263238"/>
            </a:xfrm>
          </p:grpSpPr>
          <p:pic>
            <p:nvPicPr>
              <p:cNvPr id="8" name="Google Shape;555;p69">
                <a:extLst>
                  <a:ext uri="{FF2B5EF4-FFF2-40B4-BE49-F238E27FC236}">
                    <a16:creationId xmlns:a16="http://schemas.microsoft.com/office/drawing/2014/main" id="{8B9592D7-709B-44CA-A690-470A7EC289D0}"/>
                  </a:ext>
                </a:extLst>
              </p:cNvPr>
              <p:cNvPicPr preferRelativeResize="0"/>
              <p:nvPr/>
            </p:nvPicPr>
            <p:blipFill rotWithShape="1">
              <a:blip r:embed="rId2">
                <a:alphaModFix/>
              </a:blip>
              <a:srcRect l="5672" t="41595" r="5137" b="5730"/>
              <a:stretch/>
            </p:blipFill>
            <p:spPr>
              <a:xfrm>
                <a:off x="1157200" y="1277221"/>
                <a:ext cx="6713800" cy="3184868"/>
              </a:xfrm>
              <a:prstGeom prst="rect">
                <a:avLst/>
              </a:prstGeom>
              <a:noFill/>
              <a:ln>
                <a:noFill/>
              </a:ln>
            </p:spPr>
          </p:pic>
          <p:grpSp>
            <p:nvGrpSpPr>
              <p:cNvPr id="9" name="Google Shape;556;p69">
                <a:extLst>
                  <a:ext uri="{FF2B5EF4-FFF2-40B4-BE49-F238E27FC236}">
                    <a16:creationId xmlns:a16="http://schemas.microsoft.com/office/drawing/2014/main" id="{33339192-4382-4ADA-8834-E1C11EA1CA59}"/>
                  </a:ext>
                </a:extLst>
              </p:cNvPr>
              <p:cNvGrpSpPr/>
              <p:nvPr/>
            </p:nvGrpSpPr>
            <p:grpSpPr>
              <a:xfrm>
                <a:off x="1096098" y="1198854"/>
                <a:ext cx="301800" cy="424275"/>
                <a:chOff x="1459792" y="3046416"/>
                <a:chExt cx="301800" cy="424275"/>
              </a:xfrm>
            </p:grpSpPr>
            <p:sp>
              <p:nvSpPr>
                <p:cNvPr id="34" name="Google Shape;557;p69">
                  <a:extLst>
                    <a:ext uri="{FF2B5EF4-FFF2-40B4-BE49-F238E27FC236}">
                      <a16:creationId xmlns:a16="http://schemas.microsoft.com/office/drawing/2014/main" id="{41B68914-826B-408B-90FA-21BB7E40B767}"/>
                    </a:ext>
                  </a:extLst>
                </p:cNvPr>
                <p:cNvSpPr/>
                <p:nvPr/>
              </p:nvSpPr>
              <p:spPr>
                <a:xfrm>
                  <a:off x="1490400" y="3145774"/>
                  <a:ext cx="248100" cy="245100"/>
                </a:xfrm>
                <a:prstGeom prst="ellipse">
                  <a:avLst/>
                </a:prstGeom>
                <a:noFill/>
                <a:ln w="19050" cap="flat" cmpd="sng">
                  <a:solidFill>
                    <a:srgbClr val="BD0F72"/>
                  </a:solidFill>
                  <a:prstDash val="solid"/>
                  <a:round/>
                  <a:headEnd type="none" w="sm" len="sm"/>
                  <a:tailEnd type="none" w="sm" len="sm"/>
                </a:ln>
              </p:spPr>
              <p:txBody>
                <a:bodyPr spcFirstLastPara="1" wrap="square" lIns="74283" tIns="74283" rIns="74283" bIns="74283" anchor="ctr" anchorCtr="0">
                  <a:noAutofit/>
                </a:bodyPr>
                <a:lstStyle/>
                <a:p>
                  <a:pPr algn="ctr"/>
                  <a:endParaRPr sz="2043"/>
                </a:p>
              </p:txBody>
            </p:sp>
            <p:sp>
              <p:nvSpPr>
                <p:cNvPr id="35" name="Google Shape;558;p69">
                  <a:extLst>
                    <a:ext uri="{FF2B5EF4-FFF2-40B4-BE49-F238E27FC236}">
                      <a16:creationId xmlns:a16="http://schemas.microsoft.com/office/drawing/2014/main" id="{65D72239-C97A-4E58-8C17-86C0686B8AC8}"/>
                    </a:ext>
                  </a:extLst>
                </p:cNvPr>
                <p:cNvSpPr txBox="1"/>
                <p:nvPr/>
              </p:nvSpPr>
              <p:spPr>
                <a:xfrm>
                  <a:off x="1459792" y="3046416"/>
                  <a:ext cx="301800" cy="424275"/>
                </a:xfrm>
                <a:prstGeom prst="rect">
                  <a:avLst/>
                </a:prstGeom>
                <a:noFill/>
                <a:ln>
                  <a:noFill/>
                </a:ln>
              </p:spPr>
              <p:txBody>
                <a:bodyPr spcFirstLastPara="1" wrap="square" lIns="74283" tIns="74283" rIns="74283" bIns="74283" anchor="t" anchorCtr="0">
                  <a:spAutoFit/>
                </a:bodyPr>
                <a:lstStyle/>
                <a:p>
                  <a:pPr algn="ctr"/>
                  <a:r>
                    <a:rPr lang="en" sz="569" dirty="0">
                      <a:solidFill>
                        <a:srgbClr val="BD0F72"/>
                      </a:solidFill>
                    </a:rPr>
                    <a:t>1</a:t>
                  </a:r>
                  <a:endParaRPr sz="569" dirty="0">
                    <a:solidFill>
                      <a:srgbClr val="BD0F72"/>
                    </a:solidFill>
                  </a:endParaRPr>
                </a:p>
              </p:txBody>
            </p:sp>
          </p:grpSp>
          <p:grpSp>
            <p:nvGrpSpPr>
              <p:cNvPr id="10" name="Google Shape;559;p69">
                <a:extLst>
                  <a:ext uri="{FF2B5EF4-FFF2-40B4-BE49-F238E27FC236}">
                    <a16:creationId xmlns:a16="http://schemas.microsoft.com/office/drawing/2014/main" id="{1755CF96-B860-4FE6-8EC1-745553AEA7CD}"/>
                  </a:ext>
                </a:extLst>
              </p:cNvPr>
              <p:cNvGrpSpPr/>
              <p:nvPr/>
            </p:nvGrpSpPr>
            <p:grpSpPr>
              <a:xfrm>
                <a:off x="2684603" y="1198854"/>
                <a:ext cx="301800" cy="424275"/>
                <a:chOff x="1463548" y="3046416"/>
                <a:chExt cx="301800" cy="424275"/>
              </a:xfrm>
            </p:grpSpPr>
            <p:sp>
              <p:nvSpPr>
                <p:cNvPr id="32" name="Google Shape;560;p69">
                  <a:extLst>
                    <a:ext uri="{FF2B5EF4-FFF2-40B4-BE49-F238E27FC236}">
                      <a16:creationId xmlns:a16="http://schemas.microsoft.com/office/drawing/2014/main" id="{A3B46D26-7DE1-4225-82F0-2446577D973C}"/>
                    </a:ext>
                  </a:extLst>
                </p:cNvPr>
                <p:cNvSpPr/>
                <p:nvPr/>
              </p:nvSpPr>
              <p:spPr>
                <a:xfrm>
                  <a:off x="1490400" y="3145774"/>
                  <a:ext cx="248100" cy="245100"/>
                </a:xfrm>
                <a:prstGeom prst="ellipse">
                  <a:avLst/>
                </a:prstGeom>
                <a:noFill/>
                <a:ln w="19050" cap="flat" cmpd="sng">
                  <a:solidFill>
                    <a:srgbClr val="BD0F72"/>
                  </a:solidFill>
                  <a:prstDash val="solid"/>
                  <a:round/>
                  <a:headEnd type="none" w="sm" len="sm"/>
                  <a:tailEnd type="none" w="sm" len="sm"/>
                </a:ln>
              </p:spPr>
              <p:txBody>
                <a:bodyPr spcFirstLastPara="1" wrap="square" lIns="74283" tIns="74283" rIns="74283" bIns="74283" anchor="ctr" anchorCtr="0">
                  <a:noAutofit/>
                </a:bodyPr>
                <a:lstStyle/>
                <a:p>
                  <a:pPr algn="ctr"/>
                  <a:endParaRPr sz="2043"/>
                </a:p>
              </p:txBody>
            </p:sp>
            <p:sp>
              <p:nvSpPr>
                <p:cNvPr id="33" name="Google Shape;561;p69">
                  <a:extLst>
                    <a:ext uri="{FF2B5EF4-FFF2-40B4-BE49-F238E27FC236}">
                      <a16:creationId xmlns:a16="http://schemas.microsoft.com/office/drawing/2014/main" id="{8F354526-00CE-4815-BD06-C1CF255EB9ED}"/>
                    </a:ext>
                  </a:extLst>
                </p:cNvPr>
                <p:cNvSpPr txBox="1"/>
                <p:nvPr/>
              </p:nvSpPr>
              <p:spPr>
                <a:xfrm>
                  <a:off x="1463548" y="3046416"/>
                  <a:ext cx="301800" cy="424275"/>
                </a:xfrm>
                <a:prstGeom prst="rect">
                  <a:avLst/>
                </a:prstGeom>
                <a:noFill/>
                <a:ln>
                  <a:noFill/>
                </a:ln>
              </p:spPr>
              <p:txBody>
                <a:bodyPr spcFirstLastPara="1" wrap="square" lIns="74283" tIns="74283" rIns="74283" bIns="74283" anchor="t" anchorCtr="0">
                  <a:spAutoFit/>
                </a:bodyPr>
                <a:lstStyle/>
                <a:p>
                  <a:pPr algn="ctr"/>
                  <a:r>
                    <a:rPr lang="en" sz="569" dirty="0">
                      <a:solidFill>
                        <a:srgbClr val="BD0F72"/>
                      </a:solidFill>
                    </a:rPr>
                    <a:t>2</a:t>
                  </a:r>
                  <a:endParaRPr sz="569" dirty="0">
                    <a:solidFill>
                      <a:srgbClr val="BD0F72"/>
                    </a:solidFill>
                  </a:endParaRPr>
                </a:p>
              </p:txBody>
            </p:sp>
          </p:grpSp>
          <p:grpSp>
            <p:nvGrpSpPr>
              <p:cNvPr id="11" name="Google Shape;562;p69">
                <a:extLst>
                  <a:ext uri="{FF2B5EF4-FFF2-40B4-BE49-F238E27FC236}">
                    <a16:creationId xmlns:a16="http://schemas.microsoft.com/office/drawing/2014/main" id="{608403A6-5231-445B-83F5-44664322533A}"/>
                  </a:ext>
                </a:extLst>
              </p:cNvPr>
              <p:cNvGrpSpPr/>
              <p:nvPr/>
            </p:nvGrpSpPr>
            <p:grpSpPr>
              <a:xfrm>
                <a:off x="3639104" y="1198854"/>
                <a:ext cx="301800" cy="424275"/>
                <a:chOff x="1463548" y="3046416"/>
                <a:chExt cx="301800" cy="424275"/>
              </a:xfrm>
            </p:grpSpPr>
            <p:sp>
              <p:nvSpPr>
                <p:cNvPr id="30" name="Google Shape;563;p69">
                  <a:extLst>
                    <a:ext uri="{FF2B5EF4-FFF2-40B4-BE49-F238E27FC236}">
                      <a16:creationId xmlns:a16="http://schemas.microsoft.com/office/drawing/2014/main" id="{651910F9-5E68-472D-A89C-84EC4841AA7C}"/>
                    </a:ext>
                  </a:extLst>
                </p:cNvPr>
                <p:cNvSpPr/>
                <p:nvPr/>
              </p:nvSpPr>
              <p:spPr>
                <a:xfrm>
                  <a:off x="1490400" y="3145774"/>
                  <a:ext cx="248100" cy="245100"/>
                </a:xfrm>
                <a:prstGeom prst="ellipse">
                  <a:avLst/>
                </a:prstGeom>
                <a:noFill/>
                <a:ln w="19050" cap="flat" cmpd="sng">
                  <a:solidFill>
                    <a:srgbClr val="BD0F72"/>
                  </a:solidFill>
                  <a:prstDash val="solid"/>
                  <a:round/>
                  <a:headEnd type="none" w="sm" len="sm"/>
                  <a:tailEnd type="none" w="sm" len="sm"/>
                </a:ln>
              </p:spPr>
              <p:txBody>
                <a:bodyPr spcFirstLastPara="1" wrap="square" lIns="74283" tIns="74283" rIns="74283" bIns="74283" anchor="ctr" anchorCtr="0">
                  <a:noAutofit/>
                </a:bodyPr>
                <a:lstStyle/>
                <a:p>
                  <a:pPr algn="ctr"/>
                  <a:endParaRPr sz="2043"/>
                </a:p>
              </p:txBody>
            </p:sp>
            <p:sp>
              <p:nvSpPr>
                <p:cNvPr id="31" name="Google Shape;564;p69">
                  <a:extLst>
                    <a:ext uri="{FF2B5EF4-FFF2-40B4-BE49-F238E27FC236}">
                      <a16:creationId xmlns:a16="http://schemas.microsoft.com/office/drawing/2014/main" id="{7E953EEA-21DC-45BC-A57A-8171861F4EBB}"/>
                    </a:ext>
                  </a:extLst>
                </p:cNvPr>
                <p:cNvSpPr txBox="1"/>
                <p:nvPr/>
              </p:nvSpPr>
              <p:spPr>
                <a:xfrm>
                  <a:off x="1463548" y="3046416"/>
                  <a:ext cx="301800" cy="424275"/>
                </a:xfrm>
                <a:prstGeom prst="rect">
                  <a:avLst/>
                </a:prstGeom>
                <a:noFill/>
                <a:ln>
                  <a:noFill/>
                </a:ln>
              </p:spPr>
              <p:txBody>
                <a:bodyPr spcFirstLastPara="1" wrap="square" lIns="74283" tIns="74283" rIns="74283" bIns="74283" anchor="t" anchorCtr="0">
                  <a:spAutoFit/>
                </a:bodyPr>
                <a:lstStyle/>
                <a:p>
                  <a:pPr algn="ctr"/>
                  <a:r>
                    <a:rPr lang="en" sz="569" dirty="0">
                      <a:solidFill>
                        <a:srgbClr val="BD0F72"/>
                      </a:solidFill>
                    </a:rPr>
                    <a:t>3</a:t>
                  </a:r>
                  <a:endParaRPr sz="569" dirty="0">
                    <a:solidFill>
                      <a:srgbClr val="BD0F72"/>
                    </a:solidFill>
                  </a:endParaRPr>
                </a:p>
              </p:txBody>
            </p:sp>
          </p:grpSp>
          <p:grpSp>
            <p:nvGrpSpPr>
              <p:cNvPr id="12" name="Google Shape;565;p69">
                <a:extLst>
                  <a:ext uri="{FF2B5EF4-FFF2-40B4-BE49-F238E27FC236}">
                    <a16:creationId xmlns:a16="http://schemas.microsoft.com/office/drawing/2014/main" id="{DC119FBC-CCC9-4568-9E6C-BC50BD749654}"/>
                  </a:ext>
                </a:extLst>
              </p:cNvPr>
              <p:cNvGrpSpPr/>
              <p:nvPr/>
            </p:nvGrpSpPr>
            <p:grpSpPr>
              <a:xfrm>
                <a:off x="4297409" y="1198852"/>
                <a:ext cx="301800" cy="424275"/>
                <a:chOff x="1463548" y="3046414"/>
                <a:chExt cx="301800" cy="424275"/>
              </a:xfrm>
            </p:grpSpPr>
            <p:sp>
              <p:nvSpPr>
                <p:cNvPr id="28" name="Google Shape;566;p69">
                  <a:extLst>
                    <a:ext uri="{FF2B5EF4-FFF2-40B4-BE49-F238E27FC236}">
                      <a16:creationId xmlns:a16="http://schemas.microsoft.com/office/drawing/2014/main" id="{86EAD6DF-79E4-408F-A0B0-538434798698}"/>
                    </a:ext>
                  </a:extLst>
                </p:cNvPr>
                <p:cNvSpPr/>
                <p:nvPr/>
              </p:nvSpPr>
              <p:spPr>
                <a:xfrm>
                  <a:off x="1490400" y="3145774"/>
                  <a:ext cx="248100" cy="245100"/>
                </a:xfrm>
                <a:prstGeom prst="ellipse">
                  <a:avLst/>
                </a:prstGeom>
                <a:noFill/>
                <a:ln w="19050" cap="flat" cmpd="sng">
                  <a:solidFill>
                    <a:srgbClr val="BD0F72"/>
                  </a:solidFill>
                  <a:prstDash val="solid"/>
                  <a:round/>
                  <a:headEnd type="none" w="sm" len="sm"/>
                  <a:tailEnd type="none" w="sm" len="sm"/>
                </a:ln>
              </p:spPr>
              <p:txBody>
                <a:bodyPr spcFirstLastPara="1" wrap="square" lIns="74283" tIns="74283" rIns="74283" bIns="74283" anchor="ctr" anchorCtr="0">
                  <a:noAutofit/>
                </a:bodyPr>
                <a:lstStyle/>
                <a:p>
                  <a:pPr algn="ctr"/>
                  <a:endParaRPr sz="2043"/>
                </a:p>
              </p:txBody>
            </p:sp>
            <p:sp>
              <p:nvSpPr>
                <p:cNvPr id="29" name="Google Shape;567;p69">
                  <a:extLst>
                    <a:ext uri="{FF2B5EF4-FFF2-40B4-BE49-F238E27FC236}">
                      <a16:creationId xmlns:a16="http://schemas.microsoft.com/office/drawing/2014/main" id="{2FEC8E97-8728-4365-9F53-034BFDF0CF22}"/>
                    </a:ext>
                  </a:extLst>
                </p:cNvPr>
                <p:cNvSpPr txBox="1"/>
                <p:nvPr/>
              </p:nvSpPr>
              <p:spPr>
                <a:xfrm>
                  <a:off x="1463548" y="3046414"/>
                  <a:ext cx="301800" cy="424275"/>
                </a:xfrm>
                <a:prstGeom prst="rect">
                  <a:avLst/>
                </a:prstGeom>
                <a:noFill/>
                <a:ln>
                  <a:noFill/>
                </a:ln>
              </p:spPr>
              <p:txBody>
                <a:bodyPr spcFirstLastPara="1" wrap="square" lIns="74283" tIns="74283" rIns="74283" bIns="74283" anchor="t" anchorCtr="0">
                  <a:spAutoFit/>
                </a:bodyPr>
                <a:lstStyle/>
                <a:p>
                  <a:pPr algn="ctr"/>
                  <a:r>
                    <a:rPr lang="en" sz="569" dirty="0">
                      <a:solidFill>
                        <a:srgbClr val="BD0F72"/>
                      </a:solidFill>
                    </a:rPr>
                    <a:t>4</a:t>
                  </a:r>
                  <a:endParaRPr sz="569" dirty="0">
                    <a:solidFill>
                      <a:srgbClr val="BD0F72"/>
                    </a:solidFill>
                  </a:endParaRPr>
                </a:p>
              </p:txBody>
            </p:sp>
          </p:grpSp>
          <p:grpSp>
            <p:nvGrpSpPr>
              <p:cNvPr id="13" name="Google Shape;568;p69">
                <a:extLst>
                  <a:ext uri="{FF2B5EF4-FFF2-40B4-BE49-F238E27FC236}">
                    <a16:creationId xmlns:a16="http://schemas.microsoft.com/office/drawing/2014/main" id="{3D122CDF-C3F6-4B9D-AFBE-44DCF1E7E554}"/>
                  </a:ext>
                </a:extLst>
              </p:cNvPr>
              <p:cNvGrpSpPr/>
              <p:nvPr/>
            </p:nvGrpSpPr>
            <p:grpSpPr>
              <a:xfrm>
                <a:off x="5042504" y="1198852"/>
                <a:ext cx="301800" cy="424275"/>
                <a:chOff x="1464143" y="3046414"/>
                <a:chExt cx="301800" cy="424275"/>
              </a:xfrm>
            </p:grpSpPr>
            <p:sp>
              <p:nvSpPr>
                <p:cNvPr id="26" name="Google Shape;569;p69">
                  <a:extLst>
                    <a:ext uri="{FF2B5EF4-FFF2-40B4-BE49-F238E27FC236}">
                      <a16:creationId xmlns:a16="http://schemas.microsoft.com/office/drawing/2014/main" id="{C107FAEA-A43C-4BBD-A38D-BF08496830B9}"/>
                    </a:ext>
                  </a:extLst>
                </p:cNvPr>
                <p:cNvSpPr/>
                <p:nvPr/>
              </p:nvSpPr>
              <p:spPr>
                <a:xfrm>
                  <a:off x="1490400" y="3145774"/>
                  <a:ext cx="248100" cy="245100"/>
                </a:xfrm>
                <a:prstGeom prst="ellipse">
                  <a:avLst/>
                </a:prstGeom>
                <a:noFill/>
                <a:ln w="19050" cap="flat" cmpd="sng">
                  <a:solidFill>
                    <a:srgbClr val="BD0F72"/>
                  </a:solidFill>
                  <a:prstDash val="solid"/>
                  <a:round/>
                  <a:headEnd type="none" w="sm" len="sm"/>
                  <a:tailEnd type="none" w="sm" len="sm"/>
                </a:ln>
              </p:spPr>
              <p:txBody>
                <a:bodyPr spcFirstLastPara="1" wrap="square" lIns="74283" tIns="74283" rIns="74283" bIns="74283" anchor="ctr" anchorCtr="0">
                  <a:noAutofit/>
                </a:bodyPr>
                <a:lstStyle/>
                <a:p>
                  <a:pPr algn="ctr"/>
                  <a:endParaRPr sz="2043"/>
                </a:p>
              </p:txBody>
            </p:sp>
            <p:sp>
              <p:nvSpPr>
                <p:cNvPr id="27" name="Google Shape;570;p69">
                  <a:extLst>
                    <a:ext uri="{FF2B5EF4-FFF2-40B4-BE49-F238E27FC236}">
                      <a16:creationId xmlns:a16="http://schemas.microsoft.com/office/drawing/2014/main" id="{C49FB6A4-1460-4EBB-88D8-725BB9F696FE}"/>
                    </a:ext>
                  </a:extLst>
                </p:cNvPr>
                <p:cNvSpPr txBox="1"/>
                <p:nvPr/>
              </p:nvSpPr>
              <p:spPr>
                <a:xfrm>
                  <a:off x="1464143" y="3046414"/>
                  <a:ext cx="301800" cy="424275"/>
                </a:xfrm>
                <a:prstGeom prst="rect">
                  <a:avLst/>
                </a:prstGeom>
                <a:noFill/>
                <a:ln>
                  <a:noFill/>
                </a:ln>
              </p:spPr>
              <p:txBody>
                <a:bodyPr spcFirstLastPara="1" wrap="square" lIns="74283" tIns="74283" rIns="74283" bIns="74283" anchor="t" anchorCtr="0">
                  <a:spAutoFit/>
                </a:bodyPr>
                <a:lstStyle/>
                <a:p>
                  <a:pPr algn="ctr"/>
                  <a:r>
                    <a:rPr lang="en" sz="569" dirty="0">
                      <a:solidFill>
                        <a:srgbClr val="BD0F72"/>
                      </a:solidFill>
                    </a:rPr>
                    <a:t>5</a:t>
                  </a:r>
                  <a:endParaRPr sz="569" dirty="0">
                    <a:solidFill>
                      <a:srgbClr val="BD0F72"/>
                    </a:solidFill>
                  </a:endParaRPr>
                </a:p>
              </p:txBody>
            </p:sp>
          </p:grpSp>
          <p:grpSp>
            <p:nvGrpSpPr>
              <p:cNvPr id="14" name="Google Shape;571;p69">
                <a:extLst>
                  <a:ext uri="{FF2B5EF4-FFF2-40B4-BE49-F238E27FC236}">
                    <a16:creationId xmlns:a16="http://schemas.microsoft.com/office/drawing/2014/main" id="{5350F35C-E994-4BA0-A1ED-FB2D38BCAF8C}"/>
                  </a:ext>
                </a:extLst>
              </p:cNvPr>
              <p:cNvGrpSpPr/>
              <p:nvPr/>
            </p:nvGrpSpPr>
            <p:grpSpPr>
              <a:xfrm>
                <a:off x="5797630" y="1198851"/>
                <a:ext cx="301800" cy="424275"/>
                <a:chOff x="1463548" y="3046413"/>
                <a:chExt cx="301800" cy="424275"/>
              </a:xfrm>
            </p:grpSpPr>
            <p:sp>
              <p:nvSpPr>
                <p:cNvPr id="24" name="Google Shape;572;p69">
                  <a:extLst>
                    <a:ext uri="{FF2B5EF4-FFF2-40B4-BE49-F238E27FC236}">
                      <a16:creationId xmlns:a16="http://schemas.microsoft.com/office/drawing/2014/main" id="{C63E7074-1550-4434-A33C-8AAA5750495A}"/>
                    </a:ext>
                  </a:extLst>
                </p:cNvPr>
                <p:cNvSpPr/>
                <p:nvPr/>
              </p:nvSpPr>
              <p:spPr>
                <a:xfrm>
                  <a:off x="1490400" y="3145774"/>
                  <a:ext cx="248100" cy="245100"/>
                </a:xfrm>
                <a:prstGeom prst="ellipse">
                  <a:avLst/>
                </a:prstGeom>
                <a:noFill/>
                <a:ln w="19050" cap="flat" cmpd="sng">
                  <a:solidFill>
                    <a:srgbClr val="BD0F72"/>
                  </a:solidFill>
                  <a:prstDash val="solid"/>
                  <a:round/>
                  <a:headEnd type="none" w="sm" len="sm"/>
                  <a:tailEnd type="none" w="sm" len="sm"/>
                </a:ln>
              </p:spPr>
              <p:txBody>
                <a:bodyPr spcFirstLastPara="1" wrap="square" lIns="74283" tIns="74283" rIns="74283" bIns="74283" anchor="ctr" anchorCtr="0">
                  <a:noAutofit/>
                </a:bodyPr>
                <a:lstStyle/>
                <a:p>
                  <a:pPr algn="ctr"/>
                  <a:endParaRPr sz="2043"/>
                </a:p>
              </p:txBody>
            </p:sp>
            <p:sp>
              <p:nvSpPr>
                <p:cNvPr id="25" name="Google Shape;573;p69">
                  <a:extLst>
                    <a:ext uri="{FF2B5EF4-FFF2-40B4-BE49-F238E27FC236}">
                      <a16:creationId xmlns:a16="http://schemas.microsoft.com/office/drawing/2014/main" id="{FB624699-46AC-4416-8CF5-0FEBCC1DF27E}"/>
                    </a:ext>
                  </a:extLst>
                </p:cNvPr>
                <p:cNvSpPr txBox="1"/>
                <p:nvPr/>
              </p:nvSpPr>
              <p:spPr>
                <a:xfrm>
                  <a:off x="1463548" y="3046413"/>
                  <a:ext cx="301800" cy="424275"/>
                </a:xfrm>
                <a:prstGeom prst="rect">
                  <a:avLst/>
                </a:prstGeom>
                <a:noFill/>
                <a:ln>
                  <a:noFill/>
                </a:ln>
              </p:spPr>
              <p:txBody>
                <a:bodyPr spcFirstLastPara="1" wrap="square" lIns="74283" tIns="74283" rIns="74283" bIns="74283" anchor="t" anchorCtr="0">
                  <a:spAutoFit/>
                </a:bodyPr>
                <a:lstStyle/>
                <a:p>
                  <a:pPr algn="ctr"/>
                  <a:r>
                    <a:rPr lang="en" sz="569" dirty="0">
                      <a:solidFill>
                        <a:srgbClr val="BD0F72"/>
                      </a:solidFill>
                    </a:rPr>
                    <a:t>6</a:t>
                  </a:r>
                  <a:endParaRPr sz="569" dirty="0">
                    <a:solidFill>
                      <a:srgbClr val="BD0F72"/>
                    </a:solidFill>
                  </a:endParaRPr>
                </a:p>
              </p:txBody>
            </p:sp>
          </p:grpSp>
          <p:grpSp>
            <p:nvGrpSpPr>
              <p:cNvPr id="15" name="Google Shape;574;p69">
                <a:extLst>
                  <a:ext uri="{FF2B5EF4-FFF2-40B4-BE49-F238E27FC236}">
                    <a16:creationId xmlns:a16="http://schemas.microsoft.com/office/drawing/2014/main" id="{48D64684-7CE9-4F97-B4B2-49FE4E1A47D9}"/>
                  </a:ext>
                </a:extLst>
              </p:cNvPr>
              <p:cNvGrpSpPr/>
              <p:nvPr/>
            </p:nvGrpSpPr>
            <p:grpSpPr>
              <a:xfrm>
                <a:off x="6153297" y="3633709"/>
                <a:ext cx="301800" cy="424275"/>
                <a:chOff x="1461504" y="3047153"/>
                <a:chExt cx="301800" cy="424275"/>
              </a:xfrm>
            </p:grpSpPr>
            <p:sp>
              <p:nvSpPr>
                <p:cNvPr id="22" name="Google Shape;575;p69">
                  <a:extLst>
                    <a:ext uri="{FF2B5EF4-FFF2-40B4-BE49-F238E27FC236}">
                      <a16:creationId xmlns:a16="http://schemas.microsoft.com/office/drawing/2014/main" id="{932906A0-F28C-48CF-A0D9-613CF71AC54B}"/>
                    </a:ext>
                  </a:extLst>
                </p:cNvPr>
                <p:cNvSpPr/>
                <p:nvPr/>
              </p:nvSpPr>
              <p:spPr>
                <a:xfrm>
                  <a:off x="1490400" y="3145774"/>
                  <a:ext cx="248100" cy="245100"/>
                </a:xfrm>
                <a:prstGeom prst="ellipse">
                  <a:avLst/>
                </a:prstGeom>
                <a:noFill/>
                <a:ln w="19050" cap="flat" cmpd="sng">
                  <a:solidFill>
                    <a:srgbClr val="BD0F72"/>
                  </a:solidFill>
                  <a:prstDash val="solid"/>
                  <a:round/>
                  <a:headEnd type="none" w="sm" len="sm"/>
                  <a:tailEnd type="none" w="sm" len="sm"/>
                </a:ln>
              </p:spPr>
              <p:txBody>
                <a:bodyPr spcFirstLastPara="1" wrap="square" lIns="74283" tIns="74283" rIns="74283" bIns="74283" anchor="ctr" anchorCtr="0">
                  <a:noAutofit/>
                </a:bodyPr>
                <a:lstStyle/>
                <a:p>
                  <a:pPr algn="ctr"/>
                  <a:endParaRPr sz="2043"/>
                </a:p>
              </p:txBody>
            </p:sp>
            <p:sp>
              <p:nvSpPr>
                <p:cNvPr id="23" name="Google Shape;576;p69">
                  <a:extLst>
                    <a:ext uri="{FF2B5EF4-FFF2-40B4-BE49-F238E27FC236}">
                      <a16:creationId xmlns:a16="http://schemas.microsoft.com/office/drawing/2014/main" id="{A755E9A2-8792-40C8-A1F1-781EB2F292EA}"/>
                    </a:ext>
                  </a:extLst>
                </p:cNvPr>
                <p:cNvSpPr txBox="1"/>
                <p:nvPr/>
              </p:nvSpPr>
              <p:spPr>
                <a:xfrm>
                  <a:off x="1461504" y="3047153"/>
                  <a:ext cx="301800" cy="424275"/>
                </a:xfrm>
                <a:prstGeom prst="rect">
                  <a:avLst/>
                </a:prstGeom>
                <a:noFill/>
                <a:ln>
                  <a:noFill/>
                </a:ln>
              </p:spPr>
              <p:txBody>
                <a:bodyPr spcFirstLastPara="1" wrap="square" lIns="74283" tIns="74283" rIns="74283" bIns="74283" anchor="t" anchorCtr="0">
                  <a:spAutoFit/>
                </a:bodyPr>
                <a:lstStyle/>
                <a:p>
                  <a:pPr algn="ctr"/>
                  <a:r>
                    <a:rPr lang="en" sz="569" dirty="0">
                      <a:solidFill>
                        <a:srgbClr val="BD0F72"/>
                      </a:solidFill>
                    </a:rPr>
                    <a:t>8</a:t>
                  </a:r>
                  <a:endParaRPr sz="569" dirty="0">
                    <a:solidFill>
                      <a:srgbClr val="BD0F72"/>
                    </a:solidFill>
                  </a:endParaRPr>
                </a:p>
              </p:txBody>
            </p:sp>
          </p:grpSp>
          <p:grpSp>
            <p:nvGrpSpPr>
              <p:cNvPr id="16" name="Google Shape;577;p69">
                <a:extLst>
                  <a:ext uri="{FF2B5EF4-FFF2-40B4-BE49-F238E27FC236}">
                    <a16:creationId xmlns:a16="http://schemas.microsoft.com/office/drawing/2014/main" id="{C7F119DD-A241-4ED6-9A65-070F08F50AAC}"/>
                  </a:ext>
                </a:extLst>
              </p:cNvPr>
              <p:cNvGrpSpPr/>
              <p:nvPr/>
            </p:nvGrpSpPr>
            <p:grpSpPr>
              <a:xfrm>
                <a:off x="6470341" y="4019748"/>
                <a:ext cx="301800" cy="424275"/>
                <a:chOff x="1463548" y="3051354"/>
                <a:chExt cx="301800" cy="424275"/>
              </a:xfrm>
            </p:grpSpPr>
            <p:sp>
              <p:nvSpPr>
                <p:cNvPr id="20" name="Google Shape;578;p69">
                  <a:extLst>
                    <a:ext uri="{FF2B5EF4-FFF2-40B4-BE49-F238E27FC236}">
                      <a16:creationId xmlns:a16="http://schemas.microsoft.com/office/drawing/2014/main" id="{C600D870-8546-49CA-83B7-F333C4C791BA}"/>
                    </a:ext>
                  </a:extLst>
                </p:cNvPr>
                <p:cNvSpPr/>
                <p:nvPr/>
              </p:nvSpPr>
              <p:spPr>
                <a:xfrm>
                  <a:off x="1490400" y="3145774"/>
                  <a:ext cx="248100" cy="245100"/>
                </a:xfrm>
                <a:prstGeom prst="ellipse">
                  <a:avLst/>
                </a:prstGeom>
                <a:noFill/>
                <a:ln w="19050" cap="flat" cmpd="sng">
                  <a:solidFill>
                    <a:srgbClr val="BD0F72"/>
                  </a:solidFill>
                  <a:prstDash val="solid"/>
                  <a:round/>
                  <a:headEnd type="none" w="sm" len="sm"/>
                  <a:tailEnd type="none" w="sm" len="sm"/>
                </a:ln>
              </p:spPr>
              <p:txBody>
                <a:bodyPr spcFirstLastPara="1" wrap="square" lIns="74283" tIns="74283" rIns="74283" bIns="74283" anchor="ctr" anchorCtr="0">
                  <a:noAutofit/>
                </a:bodyPr>
                <a:lstStyle/>
                <a:p>
                  <a:pPr algn="ctr"/>
                  <a:endParaRPr sz="2043"/>
                </a:p>
              </p:txBody>
            </p:sp>
            <p:sp>
              <p:nvSpPr>
                <p:cNvPr id="21" name="Google Shape;579;p69">
                  <a:extLst>
                    <a:ext uri="{FF2B5EF4-FFF2-40B4-BE49-F238E27FC236}">
                      <a16:creationId xmlns:a16="http://schemas.microsoft.com/office/drawing/2014/main" id="{4CAC0DFA-C22F-4348-A37D-91A689B5B1AA}"/>
                    </a:ext>
                  </a:extLst>
                </p:cNvPr>
                <p:cNvSpPr txBox="1"/>
                <p:nvPr/>
              </p:nvSpPr>
              <p:spPr>
                <a:xfrm>
                  <a:off x="1463548" y="3051354"/>
                  <a:ext cx="301800" cy="424275"/>
                </a:xfrm>
                <a:prstGeom prst="rect">
                  <a:avLst/>
                </a:prstGeom>
                <a:noFill/>
                <a:ln>
                  <a:noFill/>
                </a:ln>
              </p:spPr>
              <p:txBody>
                <a:bodyPr spcFirstLastPara="1" wrap="square" lIns="74283" tIns="74283" rIns="74283" bIns="74283" anchor="t" anchorCtr="0">
                  <a:spAutoFit/>
                </a:bodyPr>
                <a:lstStyle/>
                <a:p>
                  <a:pPr algn="ctr"/>
                  <a:r>
                    <a:rPr lang="en" sz="569" dirty="0">
                      <a:solidFill>
                        <a:srgbClr val="BD0F72"/>
                      </a:solidFill>
                    </a:rPr>
                    <a:t>9</a:t>
                  </a:r>
                  <a:endParaRPr sz="569" dirty="0">
                    <a:solidFill>
                      <a:srgbClr val="BD0F72"/>
                    </a:solidFill>
                  </a:endParaRPr>
                </a:p>
              </p:txBody>
            </p:sp>
          </p:grpSp>
          <p:grpSp>
            <p:nvGrpSpPr>
              <p:cNvPr id="17" name="Google Shape;580;p69">
                <a:extLst>
                  <a:ext uri="{FF2B5EF4-FFF2-40B4-BE49-F238E27FC236}">
                    <a16:creationId xmlns:a16="http://schemas.microsoft.com/office/drawing/2014/main" id="{643C12B2-4B1E-4D24-8E0F-BF74A4A5417D}"/>
                  </a:ext>
                </a:extLst>
              </p:cNvPr>
              <p:cNvGrpSpPr/>
              <p:nvPr/>
            </p:nvGrpSpPr>
            <p:grpSpPr>
              <a:xfrm>
                <a:off x="3205918" y="3175129"/>
                <a:ext cx="301800" cy="424275"/>
                <a:chOff x="1463548" y="3059693"/>
                <a:chExt cx="301800" cy="424275"/>
              </a:xfrm>
            </p:grpSpPr>
            <p:sp>
              <p:nvSpPr>
                <p:cNvPr id="18" name="Google Shape;581;p69">
                  <a:extLst>
                    <a:ext uri="{FF2B5EF4-FFF2-40B4-BE49-F238E27FC236}">
                      <a16:creationId xmlns:a16="http://schemas.microsoft.com/office/drawing/2014/main" id="{4C053D08-2DCB-4347-92CA-2581B5F49632}"/>
                    </a:ext>
                  </a:extLst>
                </p:cNvPr>
                <p:cNvSpPr/>
                <p:nvPr/>
              </p:nvSpPr>
              <p:spPr>
                <a:xfrm>
                  <a:off x="1490400" y="3145774"/>
                  <a:ext cx="248100" cy="245100"/>
                </a:xfrm>
                <a:prstGeom prst="ellipse">
                  <a:avLst/>
                </a:prstGeom>
                <a:noFill/>
                <a:ln w="19050" cap="flat" cmpd="sng">
                  <a:solidFill>
                    <a:srgbClr val="BD0F72"/>
                  </a:solidFill>
                  <a:prstDash val="solid"/>
                  <a:round/>
                  <a:headEnd type="none" w="sm" len="sm"/>
                  <a:tailEnd type="none" w="sm" len="sm"/>
                </a:ln>
              </p:spPr>
              <p:txBody>
                <a:bodyPr spcFirstLastPara="1" wrap="square" lIns="74283" tIns="74283" rIns="74283" bIns="74283" anchor="ctr" anchorCtr="0">
                  <a:noAutofit/>
                </a:bodyPr>
                <a:lstStyle/>
                <a:p>
                  <a:pPr algn="ctr"/>
                  <a:endParaRPr sz="2043"/>
                </a:p>
              </p:txBody>
            </p:sp>
            <p:sp>
              <p:nvSpPr>
                <p:cNvPr id="19" name="Google Shape;582;p69">
                  <a:extLst>
                    <a:ext uri="{FF2B5EF4-FFF2-40B4-BE49-F238E27FC236}">
                      <a16:creationId xmlns:a16="http://schemas.microsoft.com/office/drawing/2014/main" id="{BE6A20B1-7C68-40F9-BA98-F31F3E482323}"/>
                    </a:ext>
                  </a:extLst>
                </p:cNvPr>
                <p:cNvSpPr txBox="1"/>
                <p:nvPr/>
              </p:nvSpPr>
              <p:spPr>
                <a:xfrm>
                  <a:off x="1463548" y="3059693"/>
                  <a:ext cx="301800" cy="424275"/>
                </a:xfrm>
                <a:prstGeom prst="rect">
                  <a:avLst/>
                </a:prstGeom>
                <a:noFill/>
                <a:ln>
                  <a:noFill/>
                </a:ln>
              </p:spPr>
              <p:txBody>
                <a:bodyPr spcFirstLastPara="1" wrap="square" lIns="74283" tIns="74283" rIns="74283" bIns="74283" anchor="t" anchorCtr="0">
                  <a:spAutoFit/>
                </a:bodyPr>
                <a:lstStyle/>
                <a:p>
                  <a:pPr algn="ctr"/>
                  <a:r>
                    <a:rPr lang="en" sz="569" dirty="0">
                      <a:solidFill>
                        <a:srgbClr val="BD0F72"/>
                      </a:solidFill>
                    </a:rPr>
                    <a:t>7</a:t>
                  </a:r>
                  <a:endParaRPr sz="569" dirty="0">
                    <a:solidFill>
                      <a:srgbClr val="BD0F72"/>
                    </a:solidFill>
                  </a:endParaRPr>
                </a:p>
              </p:txBody>
            </p:sp>
          </p:grpSp>
        </p:grpSp>
        <p:grpSp>
          <p:nvGrpSpPr>
            <p:cNvPr id="36" name="组合 35">
              <a:extLst>
                <a:ext uri="{FF2B5EF4-FFF2-40B4-BE49-F238E27FC236}">
                  <a16:creationId xmlns:a16="http://schemas.microsoft.com/office/drawing/2014/main" id="{430D0A92-F4C8-4804-B7C9-87482D87B106}"/>
                </a:ext>
              </a:extLst>
            </p:cNvPr>
            <p:cNvGrpSpPr/>
            <p:nvPr/>
          </p:nvGrpSpPr>
          <p:grpSpPr>
            <a:xfrm>
              <a:off x="4565086" y="2565065"/>
              <a:ext cx="3830826" cy="1891049"/>
              <a:chOff x="1080511" y="1257485"/>
              <a:chExt cx="6713800" cy="3300140"/>
            </a:xfrm>
          </p:grpSpPr>
          <p:pic>
            <p:nvPicPr>
              <p:cNvPr id="37" name="Google Shape;989;p94">
                <a:extLst>
                  <a:ext uri="{FF2B5EF4-FFF2-40B4-BE49-F238E27FC236}">
                    <a16:creationId xmlns:a16="http://schemas.microsoft.com/office/drawing/2014/main" id="{B69C5650-5766-422E-A47F-07B4C3A261B6}"/>
                  </a:ext>
                </a:extLst>
              </p:cNvPr>
              <p:cNvPicPr preferRelativeResize="0"/>
              <p:nvPr/>
            </p:nvPicPr>
            <p:blipFill rotWithShape="1">
              <a:blip r:embed="rId3">
                <a:alphaModFix/>
              </a:blip>
              <a:srcRect l="4616" t="42101" r="5041" b="5454"/>
              <a:stretch/>
            </p:blipFill>
            <p:spPr>
              <a:xfrm>
                <a:off x="1080511" y="1358724"/>
                <a:ext cx="6713800" cy="3198901"/>
              </a:xfrm>
              <a:prstGeom prst="rect">
                <a:avLst/>
              </a:prstGeom>
              <a:noFill/>
              <a:ln>
                <a:noFill/>
              </a:ln>
            </p:spPr>
          </p:pic>
          <p:grpSp>
            <p:nvGrpSpPr>
              <p:cNvPr id="38" name="Google Shape;996;p94">
                <a:extLst>
                  <a:ext uri="{FF2B5EF4-FFF2-40B4-BE49-F238E27FC236}">
                    <a16:creationId xmlns:a16="http://schemas.microsoft.com/office/drawing/2014/main" id="{A26C76A9-B086-47B1-A886-1F48857BB8DA}"/>
                  </a:ext>
                </a:extLst>
              </p:cNvPr>
              <p:cNvGrpSpPr/>
              <p:nvPr/>
            </p:nvGrpSpPr>
            <p:grpSpPr>
              <a:xfrm>
                <a:off x="1081097" y="1259218"/>
                <a:ext cx="301800" cy="414653"/>
                <a:chOff x="1457088" y="3046268"/>
                <a:chExt cx="301800" cy="414653"/>
              </a:xfrm>
            </p:grpSpPr>
            <p:sp>
              <p:nvSpPr>
                <p:cNvPr id="63" name="Google Shape;997;p94">
                  <a:extLst>
                    <a:ext uri="{FF2B5EF4-FFF2-40B4-BE49-F238E27FC236}">
                      <a16:creationId xmlns:a16="http://schemas.microsoft.com/office/drawing/2014/main" id="{27987E3A-F1EC-469C-88AA-CD3131711439}"/>
                    </a:ext>
                  </a:extLst>
                </p:cNvPr>
                <p:cNvSpPr/>
                <p:nvPr/>
              </p:nvSpPr>
              <p:spPr>
                <a:xfrm>
                  <a:off x="1490400" y="3145774"/>
                  <a:ext cx="248100" cy="245100"/>
                </a:xfrm>
                <a:prstGeom prst="ellipse">
                  <a:avLst/>
                </a:prstGeom>
                <a:noFill/>
                <a:ln w="19050" cap="flat" cmpd="sng">
                  <a:solidFill>
                    <a:srgbClr val="BD0F72"/>
                  </a:solidFill>
                  <a:prstDash val="solid"/>
                  <a:round/>
                  <a:headEnd type="none" w="sm" len="sm"/>
                  <a:tailEnd type="none" w="sm" len="sm"/>
                </a:ln>
              </p:spPr>
              <p:txBody>
                <a:bodyPr spcFirstLastPara="1" wrap="square" lIns="74283" tIns="74283" rIns="74283" bIns="74283" anchor="ctr" anchorCtr="0">
                  <a:noAutofit/>
                </a:bodyPr>
                <a:lstStyle/>
                <a:p>
                  <a:pPr algn="ctr"/>
                  <a:endParaRPr sz="2043"/>
                </a:p>
              </p:txBody>
            </p:sp>
            <p:sp>
              <p:nvSpPr>
                <p:cNvPr id="64" name="Google Shape;998;p94">
                  <a:extLst>
                    <a:ext uri="{FF2B5EF4-FFF2-40B4-BE49-F238E27FC236}">
                      <a16:creationId xmlns:a16="http://schemas.microsoft.com/office/drawing/2014/main" id="{60FC2076-69AE-40BD-BA2A-FFB2B9BC1C1B}"/>
                    </a:ext>
                  </a:extLst>
                </p:cNvPr>
                <p:cNvSpPr txBox="1"/>
                <p:nvPr/>
              </p:nvSpPr>
              <p:spPr>
                <a:xfrm>
                  <a:off x="1457088" y="3046268"/>
                  <a:ext cx="301800" cy="414653"/>
                </a:xfrm>
                <a:prstGeom prst="rect">
                  <a:avLst/>
                </a:prstGeom>
                <a:noFill/>
                <a:ln>
                  <a:noFill/>
                </a:ln>
              </p:spPr>
              <p:txBody>
                <a:bodyPr spcFirstLastPara="1" wrap="square" lIns="74283" tIns="74283" rIns="74283" bIns="74283" anchor="t" anchorCtr="0">
                  <a:spAutoFit/>
                </a:bodyPr>
                <a:lstStyle/>
                <a:p>
                  <a:pPr algn="ctr"/>
                  <a:r>
                    <a:rPr lang="en" sz="569" dirty="0">
                      <a:solidFill>
                        <a:srgbClr val="BD0F72"/>
                      </a:solidFill>
                    </a:rPr>
                    <a:t>1</a:t>
                  </a:r>
                  <a:endParaRPr sz="569" dirty="0">
                    <a:solidFill>
                      <a:srgbClr val="BD0F72"/>
                    </a:solidFill>
                  </a:endParaRPr>
                </a:p>
              </p:txBody>
            </p:sp>
          </p:grpSp>
          <p:grpSp>
            <p:nvGrpSpPr>
              <p:cNvPr id="39" name="Google Shape;999;p94">
                <a:extLst>
                  <a:ext uri="{FF2B5EF4-FFF2-40B4-BE49-F238E27FC236}">
                    <a16:creationId xmlns:a16="http://schemas.microsoft.com/office/drawing/2014/main" id="{A8161C5F-6C44-4631-951F-F0A19B645BA2}"/>
                  </a:ext>
                </a:extLst>
              </p:cNvPr>
              <p:cNvGrpSpPr/>
              <p:nvPr/>
            </p:nvGrpSpPr>
            <p:grpSpPr>
              <a:xfrm>
                <a:off x="2666755" y="1258352"/>
                <a:ext cx="301800" cy="414653"/>
                <a:chOff x="1463548" y="3045402"/>
                <a:chExt cx="301800" cy="414653"/>
              </a:xfrm>
            </p:grpSpPr>
            <p:sp>
              <p:nvSpPr>
                <p:cNvPr id="61" name="Google Shape;1000;p94">
                  <a:extLst>
                    <a:ext uri="{FF2B5EF4-FFF2-40B4-BE49-F238E27FC236}">
                      <a16:creationId xmlns:a16="http://schemas.microsoft.com/office/drawing/2014/main" id="{CE2BF476-5DA9-4C66-8D0F-2F547B2C9694}"/>
                    </a:ext>
                  </a:extLst>
                </p:cNvPr>
                <p:cNvSpPr/>
                <p:nvPr/>
              </p:nvSpPr>
              <p:spPr>
                <a:xfrm>
                  <a:off x="1490400" y="3145774"/>
                  <a:ext cx="248100" cy="245100"/>
                </a:xfrm>
                <a:prstGeom prst="ellipse">
                  <a:avLst/>
                </a:prstGeom>
                <a:noFill/>
                <a:ln w="19050" cap="flat" cmpd="sng">
                  <a:solidFill>
                    <a:srgbClr val="BD0F72"/>
                  </a:solidFill>
                  <a:prstDash val="solid"/>
                  <a:round/>
                  <a:headEnd type="none" w="sm" len="sm"/>
                  <a:tailEnd type="none" w="sm" len="sm"/>
                </a:ln>
              </p:spPr>
              <p:txBody>
                <a:bodyPr spcFirstLastPara="1" wrap="square" lIns="74283" tIns="74283" rIns="74283" bIns="74283" anchor="ctr" anchorCtr="0">
                  <a:noAutofit/>
                </a:bodyPr>
                <a:lstStyle/>
                <a:p>
                  <a:pPr algn="ctr"/>
                  <a:endParaRPr sz="2043"/>
                </a:p>
              </p:txBody>
            </p:sp>
            <p:sp>
              <p:nvSpPr>
                <p:cNvPr id="62" name="Google Shape;1001;p94">
                  <a:extLst>
                    <a:ext uri="{FF2B5EF4-FFF2-40B4-BE49-F238E27FC236}">
                      <a16:creationId xmlns:a16="http://schemas.microsoft.com/office/drawing/2014/main" id="{D67081FE-61CC-40F7-A5BA-6A5F20E444B7}"/>
                    </a:ext>
                  </a:extLst>
                </p:cNvPr>
                <p:cNvSpPr txBox="1"/>
                <p:nvPr/>
              </p:nvSpPr>
              <p:spPr>
                <a:xfrm>
                  <a:off x="1463548" y="3045402"/>
                  <a:ext cx="301800" cy="414653"/>
                </a:xfrm>
                <a:prstGeom prst="rect">
                  <a:avLst/>
                </a:prstGeom>
                <a:noFill/>
                <a:ln>
                  <a:noFill/>
                </a:ln>
              </p:spPr>
              <p:txBody>
                <a:bodyPr spcFirstLastPara="1" wrap="square" lIns="74283" tIns="74283" rIns="74283" bIns="74283" anchor="t" anchorCtr="0">
                  <a:spAutoFit/>
                </a:bodyPr>
                <a:lstStyle/>
                <a:p>
                  <a:pPr algn="ctr"/>
                  <a:r>
                    <a:rPr lang="en" sz="569" dirty="0">
                      <a:solidFill>
                        <a:srgbClr val="BD0F72"/>
                      </a:solidFill>
                    </a:rPr>
                    <a:t>2</a:t>
                  </a:r>
                  <a:endParaRPr sz="569" dirty="0">
                    <a:solidFill>
                      <a:srgbClr val="BD0F72"/>
                    </a:solidFill>
                  </a:endParaRPr>
                </a:p>
              </p:txBody>
            </p:sp>
          </p:grpSp>
          <p:grpSp>
            <p:nvGrpSpPr>
              <p:cNvPr id="40" name="Google Shape;1002;p94">
                <a:extLst>
                  <a:ext uri="{FF2B5EF4-FFF2-40B4-BE49-F238E27FC236}">
                    <a16:creationId xmlns:a16="http://schemas.microsoft.com/office/drawing/2014/main" id="{8704CDB7-41BF-4F85-8DC3-10B995D79141}"/>
                  </a:ext>
                </a:extLst>
              </p:cNvPr>
              <p:cNvGrpSpPr/>
              <p:nvPr/>
            </p:nvGrpSpPr>
            <p:grpSpPr>
              <a:xfrm>
                <a:off x="3732877" y="1258352"/>
                <a:ext cx="301800" cy="414653"/>
                <a:chOff x="1463497" y="3045402"/>
                <a:chExt cx="301800" cy="414653"/>
              </a:xfrm>
            </p:grpSpPr>
            <p:sp>
              <p:nvSpPr>
                <p:cNvPr id="59" name="Google Shape;1003;p94">
                  <a:extLst>
                    <a:ext uri="{FF2B5EF4-FFF2-40B4-BE49-F238E27FC236}">
                      <a16:creationId xmlns:a16="http://schemas.microsoft.com/office/drawing/2014/main" id="{34CBF97F-1782-4D1B-AD4B-28B1467AB080}"/>
                    </a:ext>
                  </a:extLst>
                </p:cNvPr>
                <p:cNvSpPr/>
                <p:nvPr/>
              </p:nvSpPr>
              <p:spPr>
                <a:xfrm>
                  <a:off x="1490400" y="3145774"/>
                  <a:ext cx="248100" cy="245100"/>
                </a:xfrm>
                <a:prstGeom prst="ellipse">
                  <a:avLst/>
                </a:prstGeom>
                <a:noFill/>
                <a:ln w="19050" cap="flat" cmpd="sng">
                  <a:solidFill>
                    <a:srgbClr val="BD0F72"/>
                  </a:solidFill>
                  <a:prstDash val="solid"/>
                  <a:round/>
                  <a:headEnd type="none" w="sm" len="sm"/>
                  <a:tailEnd type="none" w="sm" len="sm"/>
                </a:ln>
              </p:spPr>
              <p:txBody>
                <a:bodyPr spcFirstLastPara="1" wrap="square" lIns="74283" tIns="74283" rIns="74283" bIns="74283" anchor="ctr" anchorCtr="0">
                  <a:noAutofit/>
                </a:bodyPr>
                <a:lstStyle/>
                <a:p>
                  <a:pPr algn="ctr"/>
                  <a:endParaRPr sz="2043"/>
                </a:p>
              </p:txBody>
            </p:sp>
            <p:sp>
              <p:nvSpPr>
                <p:cNvPr id="60" name="Google Shape;1004;p94">
                  <a:extLst>
                    <a:ext uri="{FF2B5EF4-FFF2-40B4-BE49-F238E27FC236}">
                      <a16:creationId xmlns:a16="http://schemas.microsoft.com/office/drawing/2014/main" id="{FFE804A6-9878-40D2-856D-B33F2DF5BFCE}"/>
                    </a:ext>
                  </a:extLst>
                </p:cNvPr>
                <p:cNvSpPr txBox="1"/>
                <p:nvPr/>
              </p:nvSpPr>
              <p:spPr>
                <a:xfrm>
                  <a:off x="1463497" y="3045402"/>
                  <a:ext cx="301800" cy="414653"/>
                </a:xfrm>
                <a:prstGeom prst="rect">
                  <a:avLst/>
                </a:prstGeom>
                <a:noFill/>
                <a:ln>
                  <a:noFill/>
                </a:ln>
              </p:spPr>
              <p:txBody>
                <a:bodyPr spcFirstLastPara="1" wrap="square" lIns="74283" tIns="74283" rIns="74283" bIns="74283" anchor="t" anchorCtr="0">
                  <a:spAutoFit/>
                </a:bodyPr>
                <a:lstStyle/>
                <a:p>
                  <a:pPr algn="ctr"/>
                  <a:r>
                    <a:rPr lang="en" sz="569" dirty="0">
                      <a:solidFill>
                        <a:srgbClr val="BD0F72"/>
                      </a:solidFill>
                    </a:rPr>
                    <a:t>3</a:t>
                  </a:r>
                  <a:endParaRPr sz="569" dirty="0">
                    <a:solidFill>
                      <a:srgbClr val="BD0F72"/>
                    </a:solidFill>
                  </a:endParaRPr>
                </a:p>
              </p:txBody>
            </p:sp>
          </p:grpSp>
          <p:grpSp>
            <p:nvGrpSpPr>
              <p:cNvPr id="41" name="Google Shape;1005;p94">
                <a:extLst>
                  <a:ext uri="{FF2B5EF4-FFF2-40B4-BE49-F238E27FC236}">
                    <a16:creationId xmlns:a16="http://schemas.microsoft.com/office/drawing/2014/main" id="{888C407A-DF6D-4980-8CE7-12A71E9FF678}"/>
                  </a:ext>
                </a:extLst>
              </p:cNvPr>
              <p:cNvGrpSpPr/>
              <p:nvPr/>
            </p:nvGrpSpPr>
            <p:grpSpPr>
              <a:xfrm>
                <a:off x="4163616" y="1258351"/>
                <a:ext cx="301800" cy="414653"/>
                <a:chOff x="1464866" y="3045401"/>
                <a:chExt cx="301800" cy="414653"/>
              </a:xfrm>
            </p:grpSpPr>
            <p:sp>
              <p:nvSpPr>
                <p:cNvPr id="57" name="Google Shape;1006;p94">
                  <a:extLst>
                    <a:ext uri="{FF2B5EF4-FFF2-40B4-BE49-F238E27FC236}">
                      <a16:creationId xmlns:a16="http://schemas.microsoft.com/office/drawing/2014/main" id="{4A127567-03F8-4717-B8D7-84E06995589F}"/>
                    </a:ext>
                  </a:extLst>
                </p:cNvPr>
                <p:cNvSpPr/>
                <p:nvPr/>
              </p:nvSpPr>
              <p:spPr>
                <a:xfrm>
                  <a:off x="1490400" y="3145774"/>
                  <a:ext cx="248100" cy="245100"/>
                </a:xfrm>
                <a:prstGeom prst="ellipse">
                  <a:avLst/>
                </a:prstGeom>
                <a:noFill/>
                <a:ln w="19050" cap="flat" cmpd="sng">
                  <a:solidFill>
                    <a:srgbClr val="BD0F72"/>
                  </a:solidFill>
                  <a:prstDash val="solid"/>
                  <a:round/>
                  <a:headEnd type="none" w="sm" len="sm"/>
                  <a:tailEnd type="none" w="sm" len="sm"/>
                </a:ln>
              </p:spPr>
              <p:txBody>
                <a:bodyPr spcFirstLastPara="1" wrap="square" lIns="74283" tIns="74283" rIns="74283" bIns="74283" anchor="ctr" anchorCtr="0">
                  <a:noAutofit/>
                </a:bodyPr>
                <a:lstStyle/>
                <a:p>
                  <a:pPr algn="ctr"/>
                  <a:endParaRPr sz="2043"/>
                </a:p>
              </p:txBody>
            </p:sp>
            <p:sp>
              <p:nvSpPr>
                <p:cNvPr id="58" name="Google Shape;1007;p94">
                  <a:extLst>
                    <a:ext uri="{FF2B5EF4-FFF2-40B4-BE49-F238E27FC236}">
                      <a16:creationId xmlns:a16="http://schemas.microsoft.com/office/drawing/2014/main" id="{E472075C-3FC9-4829-9FD6-C1A7FD5A2760}"/>
                    </a:ext>
                  </a:extLst>
                </p:cNvPr>
                <p:cNvSpPr txBox="1"/>
                <p:nvPr/>
              </p:nvSpPr>
              <p:spPr>
                <a:xfrm>
                  <a:off x="1464866" y="3045401"/>
                  <a:ext cx="301800" cy="414653"/>
                </a:xfrm>
                <a:prstGeom prst="rect">
                  <a:avLst/>
                </a:prstGeom>
                <a:noFill/>
                <a:ln>
                  <a:noFill/>
                </a:ln>
              </p:spPr>
              <p:txBody>
                <a:bodyPr spcFirstLastPara="1" wrap="square" lIns="74283" tIns="74283" rIns="74283" bIns="74283" anchor="t" anchorCtr="0">
                  <a:spAutoFit/>
                </a:bodyPr>
                <a:lstStyle/>
                <a:p>
                  <a:pPr algn="ctr"/>
                  <a:r>
                    <a:rPr lang="en" sz="569" dirty="0">
                      <a:solidFill>
                        <a:srgbClr val="BD0F72"/>
                      </a:solidFill>
                    </a:rPr>
                    <a:t>4</a:t>
                  </a:r>
                  <a:endParaRPr sz="569" dirty="0">
                    <a:solidFill>
                      <a:srgbClr val="BD0F72"/>
                    </a:solidFill>
                  </a:endParaRPr>
                </a:p>
              </p:txBody>
            </p:sp>
          </p:grpSp>
          <p:grpSp>
            <p:nvGrpSpPr>
              <p:cNvPr id="42" name="Google Shape;1008;p94">
                <a:extLst>
                  <a:ext uri="{FF2B5EF4-FFF2-40B4-BE49-F238E27FC236}">
                    <a16:creationId xmlns:a16="http://schemas.microsoft.com/office/drawing/2014/main" id="{3CBE7D03-6ECA-4B07-9647-BFF621DE26E5}"/>
                  </a:ext>
                </a:extLst>
              </p:cNvPr>
              <p:cNvGrpSpPr/>
              <p:nvPr/>
            </p:nvGrpSpPr>
            <p:grpSpPr>
              <a:xfrm>
                <a:off x="5255268" y="1262308"/>
                <a:ext cx="301800" cy="414653"/>
                <a:chOff x="1463548" y="3049358"/>
                <a:chExt cx="301800" cy="414653"/>
              </a:xfrm>
            </p:grpSpPr>
            <p:sp>
              <p:nvSpPr>
                <p:cNvPr id="55" name="Google Shape;1009;p94">
                  <a:extLst>
                    <a:ext uri="{FF2B5EF4-FFF2-40B4-BE49-F238E27FC236}">
                      <a16:creationId xmlns:a16="http://schemas.microsoft.com/office/drawing/2014/main" id="{E4FBB82C-7DBA-477E-B445-3C57DA4AC0E6}"/>
                    </a:ext>
                  </a:extLst>
                </p:cNvPr>
                <p:cNvSpPr/>
                <p:nvPr/>
              </p:nvSpPr>
              <p:spPr>
                <a:xfrm>
                  <a:off x="1490400" y="3145774"/>
                  <a:ext cx="248100" cy="245100"/>
                </a:xfrm>
                <a:prstGeom prst="ellipse">
                  <a:avLst/>
                </a:prstGeom>
                <a:noFill/>
                <a:ln w="19050" cap="flat" cmpd="sng">
                  <a:solidFill>
                    <a:srgbClr val="BD0F72"/>
                  </a:solidFill>
                  <a:prstDash val="solid"/>
                  <a:round/>
                  <a:headEnd type="none" w="sm" len="sm"/>
                  <a:tailEnd type="none" w="sm" len="sm"/>
                </a:ln>
              </p:spPr>
              <p:txBody>
                <a:bodyPr spcFirstLastPara="1" wrap="square" lIns="74283" tIns="74283" rIns="74283" bIns="74283" anchor="ctr" anchorCtr="0">
                  <a:noAutofit/>
                </a:bodyPr>
                <a:lstStyle/>
                <a:p>
                  <a:pPr algn="ctr"/>
                  <a:endParaRPr sz="2043"/>
                </a:p>
              </p:txBody>
            </p:sp>
            <p:sp>
              <p:nvSpPr>
                <p:cNvPr id="56" name="Google Shape;1010;p94">
                  <a:extLst>
                    <a:ext uri="{FF2B5EF4-FFF2-40B4-BE49-F238E27FC236}">
                      <a16:creationId xmlns:a16="http://schemas.microsoft.com/office/drawing/2014/main" id="{2A7CB608-4A78-4861-86BE-E1269F0B38B4}"/>
                    </a:ext>
                  </a:extLst>
                </p:cNvPr>
                <p:cNvSpPr txBox="1"/>
                <p:nvPr/>
              </p:nvSpPr>
              <p:spPr>
                <a:xfrm>
                  <a:off x="1463548" y="3049358"/>
                  <a:ext cx="301800" cy="414653"/>
                </a:xfrm>
                <a:prstGeom prst="rect">
                  <a:avLst/>
                </a:prstGeom>
                <a:noFill/>
                <a:ln>
                  <a:noFill/>
                </a:ln>
              </p:spPr>
              <p:txBody>
                <a:bodyPr spcFirstLastPara="1" wrap="square" lIns="74283" tIns="74283" rIns="74283" bIns="74283" anchor="t" anchorCtr="0">
                  <a:spAutoFit/>
                </a:bodyPr>
                <a:lstStyle/>
                <a:p>
                  <a:pPr algn="ctr"/>
                  <a:r>
                    <a:rPr lang="en" sz="569" dirty="0">
                      <a:solidFill>
                        <a:srgbClr val="BD0F72"/>
                      </a:solidFill>
                    </a:rPr>
                    <a:t>5</a:t>
                  </a:r>
                  <a:endParaRPr sz="569" dirty="0">
                    <a:solidFill>
                      <a:srgbClr val="BD0F72"/>
                    </a:solidFill>
                  </a:endParaRPr>
                </a:p>
              </p:txBody>
            </p:sp>
          </p:grpSp>
          <p:grpSp>
            <p:nvGrpSpPr>
              <p:cNvPr id="43" name="Google Shape;1011;p94">
                <a:extLst>
                  <a:ext uri="{FF2B5EF4-FFF2-40B4-BE49-F238E27FC236}">
                    <a16:creationId xmlns:a16="http://schemas.microsoft.com/office/drawing/2014/main" id="{30E19CDE-C36C-415E-9388-D92765E192A3}"/>
                  </a:ext>
                </a:extLst>
              </p:cNvPr>
              <p:cNvGrpSpPr/>
              <p:nvPr/>
            </p:nvGrpSpPr>
            <p:grpSpPr>
              <a:xfrm>
                <a:off x="5738048" y="1257485"/>
                <a:ext cx="301800" cy="414653"/>
                <a:chOff x="1463548" y="3044535"/>
                <a:chExt cx="301800" cy="414653"/>
              </a:xfrm>
            </p:grpSpPr>
            <p:sp>
              <p:nvSpPr>
                <p:cNvPr id="53" name="Google Shape;1012;p94">
                  <a:extLst>
                    <a:ext uri="{FF2B5EF4-FFF2-40B4-BE49-F238E27FC236}">
                      <a16:creationId xmlns:a16="http://schemas.microsoft.com/office/drawing/2014/main" id="{EBC8F8EF-5200-4C44-8028-EF74BE9675A7}"/>
                    </a:ext>
                  </a:extLst>
                </p:cNvPr>
                <p:cNvSpPr/>
                <p:nvPr/>
              </p:nvSpPr>
              <p:spPr>
                <a:xfrm>
                  <a:off x="1490400" y="3145774"/>
                  <a:ext cx="248100" cy="245100"/>
                </a:xfrm>
                <a:prstGeom prst="ellipse">
                  <a:avLst/>
                </a:prstGeom>
                <a:noFill/>
                <a:ln w="19050" cap="flat" cmpd="sng">
                  <a:solidFill>
                    <a:srgbClr val="BD0F72"/>
                  </a:solidFill>
                  <a:prstDash val="solid"/>
                  <a:round/>
                  <a:headEnd type="none" w="sm" len="sm"/>
                  <a:tailEnd type="none" w="sm" len="sm"/>
                </a:ln>
              </p:spPr>
              <p:txBody>
                <a:bodyPr spcFirstLastPara="1" wrap="square" lIns="74283" tIns="74283" rIns="74283" bIns="74283" anchor="ctr" anchorCtr="0">
                  <a:noAutofit/>
                </a:bodyPr>
                <a:lstStyle/>
                <a:p>
                  <a:pPr algn="ctr"/>
                  <a:endParaRPr sz="2043"/>
                </a:p>
              </p:txBody>
            </p:sp>
            <p:sp>
              <p:nvSpPr>
                <p:cNvPr id="54" name="Google Shape;1013;p94">
                  <a:extLst>
                    <a:ext uri="{FF2B5EF4-FFF2-40B4-BE49-F238E27FC236}">
                      <a16:creationId xmlns:a16="http://schemas.microsoft.com/office/drawing/2014/main" id="{F55AD88D-82DB-4B3D-8298-6087FBEBBC7E}"/>
                    </a:ext>
                  </a:extLst>
                </p:cNvPr>
                <p:cNvSpPr txBox="1"/>
                <p:nvPr/>
              </p:nvSpPr>
              <p:spPr>
                <a:xfrm>
                  <a:off x="1463548" y="3044535"/>
                  <a:ext cx="301800" cy="414653"/>
                </a:xfrm>
                <a:prstGeom prst="rect">
                  <a:avLst/>
                </a:prstGeom>
                <a:noFill/>
                <a:ln>
                  <a:noFill/>
                </a:ln>
              </p:spPr>
              <p:txBody>
                <a:bodyPr spcFirstLastPara="1" wrap="square" lIns="74283" tIns="74283" rIns="74283" bIns="74283" anchor="t" anchorCtr="0">
                  <a:spAutoFit/>
                </a:bodyPr>
                <a:lstStyle/>
                <a:p>
                  <a:pPr algn="ctr"/>
                  <a:r>
                    <a:rPr lang="en" sz="569" dirty="0">
                      <a:solidFill>
                        <a:srgbClr val="BD0F72"/>
                      </a:solidFill>
                    </a:rPr>
                    <a:t>6</a:t>
                  </a:r>
                  <a:endParaRPr sz="569" dirty="0">
                    <a:solidFill>
                      <a:srgbClr val="BD0F72"/>
                    </a:solidFill>
                  </a:endParaRPr>
                </a:p>
              </p:txBody>
            </p:sp>
          </p:grpSp>
          <p:grpSp>
            <p:nvGrpSpPr>
              <p:cNvPr id="44" name="Google Shape;1014;p94">
                <a:extLst>
                  <a:ext uri="{FF2B5EF4-FFF2-40B4-BE49-F238E27FC236}">
                    <a16:creationId xmlns:a16="http://schemas.microsoft.com/office/drawing/2014/main" id="{71CD3B66-CC61-4D3C-94D6-5F677768D452}"/>
                  </a:ext>
                </a:extLst>
              </p:cNvPr>
              <p:cNvGrpSpPr/>
              <p:nvPr/>
            </p:nvGrpSpPr>
            <p:grpSpPr>
              <a:xfrm>
                <a:off x="5723851" y="3737005"/>
                <a:ext cx="301800" cy="414653"/>
                <a:chOff x="1463548" y="3046268"/>
                <a:chExt cx="301800" cy="414653"/>
              </a:xfrm>
            </p:grpSpPr>
            <p:sp>
              <p:nvSpPr>
                <p:cNvPr id="51" name="Google Shape;1015;p94">
                  <a:extLst>
                    <a:ext uri="{FF2B5EF4-FFF2-40B4-BE49-F238E27FC236}">
                      <a16:creationId xmlns:a16="http://schemas.microsoft.com/office/drawing/2014/main" id="{D36EC9B1-E03D-46E8-B41C-D743BEA367C6}"/>
                    </a:ext>
                  </a:extLst>
                </p:cNvPr>
                <p:cNvSpPr/>
                <p:nvPr/>
              </p:nvSpPr>
              <p:spPr>
                <a:xfrm>
                  <a:off x="1490400" y="3145774"/>
                  <a:ext cx="248100" cy="245100"/>
                </a:xfrm>
                <a:prstGeom prst="ellipse">
                  <a:avLst/>
                </a:prstGeom>
                <a:noFill/>
                <a:ln w="19050" cap="flat" cmpd="sng">
                  <a:solidFill>
                    <a:srgbClr val="BD0F72"/>
                  </a:solidFill>
                  <a:prstDash val="solid"/>
                  <a:round/>
                  <a:headEnd type="none" w="sm" len="sm"/>
                  <a:tailEnd type="none" w="sm" len="sm"/>
                </a:ln>
              </p:spPr>
              <p:txBody>
                <a:bodyPr spcFirstLastPara="1" wrap="square" lIns="74283" tIns="74283" rIns="74283" bIns="74283" anchor="ctr" anchorCtr="0">
                  <a:noAutofit/>
                </a:bodyPr>
                <a:lstStyle/>
                <a:p>
                  <a:pPr algn="ctr"/>
                  <a:endParaRPr sz="2043"/>
                </a:p>
              </p:txBody>
            </p:sp>
            <p:sp>
              <p:nvSpPr>
                <p:cNvPr id="52" name="Google Shape;1016;p94">
                  <a:extLst>
                    <a:ext uri="{FF2B5EF4-FFF2-40B4-BE49-F238E27FC236}">
                      <a16:creationId xmlns:a16="http://schemas.microsoft.com/office/drawing/2014/main" id="{FF9E3015-11EC-47EF-A0D4-4C25FE088F77}"/>
                    </a:ext>
                  </a:extLst>
                </p:cNvPr>
                <p:cNvSpPr txBox="1"/>
                <p:nvPr/>
              </p:nvSpPr>
              <p:spPr>
                <a:xfrm>
                  <a:off x="1463548" y="3046268"/>
                  <a:ext cx="301800" cy="414653"/>
                </a:xfrm>
                <a:prstGeom prst="rect">
                  <a:avLst/>
                </a:prstGeom>
                <a:noFill/>
                <a:ln>
                  <a:noFill/>
                </a:ln>
              </p:spPr>
              <p:txBody>
                <a:bodyPr spcFirstLastPara="1" wrap="square" lIns="74283" tIns="74283" rIns="74283" bIns="74283" anchor="t" anchorCtr="0">
                  <a:spAutoFit/>
                </a:bodyPr>
                <a:lstStyle/>
                <a:p>
                  <a:pPr algn="ctr"/>
                  <a:r>
                    <a:rPr lang="en" sz="569" dirty="0">
                      <a:solidFill>
                        <a:srgbClr val="BD0F72"/>
                      </a:solidFill>
                    </a:rPr>
                    <a:t>8</a:t>
                  </a:r>
                  <a:endParaRPr sz="569" dirty="0">
                    <a:solidFill>
                      <a:srgbClr val="BD0F72"/>
                    </a:solidFill>
                  </a:endParaRPr>
                </a:p>
              </p:txBody>
            </p:sp>
          </p:grpSp>
          <p:grpSp>
            <p:nvGrpSpPr>
              <p:cNvPr id="45" name="Google Shape;1017;p94">
                <a:extLst>
                  <a:ext uri="{FF2B5EF4-FFF2-40B4-BE49-F238E27FC236}">
                    <a16:creationId xmlns:a16="http://schemas.microsoft.com/office/drawing/2014/main" id="{BF31F784-1574-498D-B3BA-0C18F78048C1}"/>
                  </a:ext>
                </a:extLst>
              </p:cNvPr>
              <p:cNvGrpSpPr/>
              <p:nvPr/>
            </p:nvGrpSpPr>
            <p:grpSpPr>
              <a:xfrm>
                <a:off x="6348085" y="4113516"/>
                <a:ext cx="301800" cy="414653"/>
                <a:chOff x="1463548" y="3058676"/>
                <a:chExt cx="301800" cy="414653"/>
              </a:xfrm>
            </p:grpSpPr>
            <p:sp>
              <p:nvSpPr>
                <p:cNvPr id="49" name="Google Shape;1018;p94">
                  <a:extLst>
                    <a:ext uri="{FF2B5EF4-FFF2-40B4-BE49-F238E27FC236}">
                      <a16:creationId xmlns:a16="http://schemas.microsoft.com/office/drawing/2014/main" id="{B4AFC68C-7BA2-4B9E-9442-B213D09C538E}"/>
                    </a:ext>
                  </a:extLst>
                </p:cNvPr>
                <p:cNvSpPr/>
                <p:nvPr/>
              </p:nvSpPr>
              <p:spPr>
                <a:xfrm>
                  <a:off x="1490400" y="3145774"/>
                  <a:ext cx="248100" cy="245100"/>
                </a:xfrm>
                <a:prstGeom prst="ellipse">
                  <a:avLst/>
                </a:prstGeom>
                <a:noFill/>
                <a:ln w="19050" cap="flat" cmpd="sng">
                  <a:solidFill>
                    <a:srgbClr val="BD0F72"/>
                  </a:solidFill>
                  <a:prstDash val="solid"/>
                  <a:round/>
                  <a:headEnd type="none" w="sm" len="sm"/>
                  <a:tailEnd type="none" w="sm" len="sm"/>
                </a:ln>
              </p:spPr>
              <p:txBody>
                <a:bodyPr spcFirstLastPara="1" wrap="square" lIns="74283" tIns="74283" rIns="74283" bIns="74283" anchor="ctr" anchorCtr="0">
                  <a:noAutofit/>
                </a:bodyPr>
                <a:lstStyle/>
                <a:p>
                  <a:pPr algn="ctr"/>
                  <a:endParaRPr sz="2043"/>
                </a:p>
              </p:txBody>
            </p:sp>
            <p:sp>
              <p:nvSpPr>
                <p:cNvPr id="50" name="Google Shape;1019;p94">
                  <a:extLst>
                    <a:ext uri="{FF2B5EF4-FFF2-40B4-BE49-F238E27FC236}">
                      <a16:creationId xmlns:a16="http://schemas.microsoft.com/office/drawing/2014/main" id="{DEFF2970-0366-4EEC-A3B7-CB0635C4034A}"/>
                    </a:ext>
                  </a:extLst>
                </p:cNvPr>
                <p:cNvSpPr txBox="1"/>
                <p:nvPr/>
              </p:nvSpPr>
              <p:spPr>
                <a:xfrm>
                  <a:off x="1463548" y="3058676"/>
                  <a:ext cx="301800" cy="414653"/>
                </a:xfrm>
                <a:prstGeom prst="rect">
                  <a:avLst/>
                </a:prstGeom>
                <a:noFill/>
                <a:ln>
                  <a:noFill/>
                </a:ln>
              </p:spPr>
              <p:txBody>
                <a:bodyPr spcFirstLastPara="1" wrap="square" lIns="74283" tIns="74283" rIns="74283" bIns="74283" anchor="t" anchorCtr="0">
                  <a:spAutoFit/>
                </a:bodyPr>
                <a:lstStyle/>
                <a:p>
                  <a:pPr algn="ctr"/>
                  <a:r>
                    <a:rPr lang="en" sz="569" dirty="0">
                      <a:solidFill>
                        <a:srgbClr val="BD0F72"/>
                      </a:solidFill>
                    </a:rPr>
                    <a:t>9</a:t>
                  </a:r>
                  <a:endParaRPr sz="569" dirty="0">
                    <a:solidFill>
                      <a:srgbClr val="BD0F72"/>
                    </a:solidFill>
                  </a:endParaRPr>
                </a:p>
              </p:txBody>
            </p:sp>
          </p:grpSp>
          <p:grpSp>
            <p:nvGrpSpPr>
              <p:cNvPr id="46" name="Google Shape;1020;p94">
                <a:extLst>
                  <a:ext uri="{FF2B5EF4-FFF2-40B4-BE49-F238E27FC236}">
                    <a16:creationId xmlns:a16="http://schemas.microsoft.com/office/drawing/2014/main" id="{3ABF979D-BC11-415B-BCEE-DDD1C5BC7177}"/>
                  </a:ext>
                </a:extLst>
              </p:cNvPr>
              <p:cNvGrpSpPr/>
              <p:nvPr/>
            </p:nvGrpSpPr>
            <p:grpSpPr>
              <a:xfrm>
                <a:off x="3210240" y="3200046"/>
                <a:ext cx="301800" cy="414653"/>
                <a:chOff x="1463548" y="3046268"/>
                <a:chExt cx="301800" cy="414653"/>
              </a:xfrm>
            </p:grpSpPr>
            <p:sp>
              <p:nvSpPr>
                <p:cNvPr id="47" name="Google Shape;1021;p94">
                  <a:extLst>
                    <a:ext uri="{FF2B5EF4-FFF2-40B4-BE49-F238E27FC236}">
                      <a16:creationId xmlns:a16="http://schemas.microsoft.com/office/drawing/2014/main" id="{05FDE007-4DC5-47EC-BCBC-0C707947F84B}"/>
                    </a:ext>
                  </a:extLst>
                </p:cNvPr>
                <p:cNvSpPr/>
                <p:nvPr/>
              </p:nvSpPr>
              <p:spPr>
                <a:xfrm>
                  <a:off x="1490400" y="3145774"/>
                  <a:ext cx="248100" cy="245100"/>
                </a:xfrm>
                <a:prstGeom prst="ellipse">
                  <a:avLst/>
                </a:prstGeom>
                <a:noFill/>
                <a:ln w="19050" cap="flat" cmpd="sng">
                  <a:solidFill>
                    <a:srgbClr val="BD0F72"/>
                  </a:solidFill>
                  <a:prstDash val="solid"/>
                  <a:round/>
                  <a:headEnd type="none" w="sm" len="sm"/>
                  <a:tailEnd type="none" w="sm" len="sm"/>
                </a:ln>
              </p:spPr>
              <p:txBody>
                <a:bodyPr spcFirstLastPara="1" wrap="square" lIns="74283" tIns="74283" rIns="74283" bIns="74283" anchor="ctr" anchorCtr="0">
                  <a:noAutofit/>
                </a:bodyPr>
                <a:lstStyle/>
                <a:p>
                  <a:pPr algn="ctr"/>
                  <a:endParaRPr sz="2043"/>
                </a:p>
              </p:txBody>
            </p:sp>
            <p:sp>
              <p:nvSpPr>
                <p:cNvPr id="48" name="Google Shape;1022;p94">
                  <a:extLst>
                    <a:ext uri="{FF2B5EF4-FFF2-40B4-BE49-F238E27FC236}">
                      <a16:creationId xmlns:a16="http://schemas.microsoft.com/office/drawing/2014/main" id="{A698B5ED-EBE0-4BCA-B0F2-3BC1DA52A3B6}"/>
                    </a:ext>
                  </a:extLst>
                </p:cNvPr>
                <p:cNvSpPr txBox="1"/>
                <p:nvPr/>
              </p:nvSpPr>
              <p:spPr>
                <a:xfrm>
                  <a:off x="1463548" y="3046268"/>
                  <a:ext cx="301800" cy="414653"/>
                </a:xfrm>
                <a:prstGeom prst="rect">
                  <a:avLst/>
                </a:prstGeom>
                <a:noFill/>
                <a:ln>
                  <a:noFill/>
                </a:ln>
              </p:spPr>
              <p:txBody>
                <a:bodyPr spcFirstLastPara="1" wrap="square" lIns="74283" tIns="74283" rIns="74283" bIns="74283" anchor="t" anchorCtr="0">
                  <a:spAutoFit/>
                </a:bodyPr>
                <a:lstStyle/>
                <a:p>
                  <a:pPr algn="ctr"/>
                  <a:r>
                    <a:rPr lang="en" sz="569" dirty="0">
                      <a:solidFill>
                        <a:srgbClr val="BD0F72"/>
                      </a:solidFill>
                    </a:rPr>
                    <a:t>7</a:t>
                  </a:r>
                  <a:endParaRPr sz="569" dirty="0">
                    <a:solidFill>
                      <a:srgbClr val="BD0F72"/>
                    </a:solidFill>
                  </a:endParaRPr>
                </a:p>
              </p:txBody>
            </p:sp>
          </p:grpSp>
        </p:grpSp>
      </p:grpSp>
      <p:sp>
        <p:nvSpPr>
          <p:cNvPr id="65" name="Google Shape;951;p92">
            <a:extLst>
              <a:ext uri="{FF2B5EF4-FFF2-40B4-BE49-F238E27FC236}">
                <a16:creationId xmlns:a16="http://schemas.microsoft.com/office/drawing/2014/main" id="{014F9EE2-4AFA-4FA7-904B-26836B645F4C}"/>
              </a:ext>
            </a:extLst>
          </p:cNvPr>
          <p:cNvSpPr txBox="1"/>
          <p:nvPr/>
        </p:nvSpPr>
        <p:spPr>
          <a:xfrm>
            <a:off x="4959315" y="1935427"/>
            <a:ext cx="3375242" cy="496778"/>
          </a:xfrm>
          <a:prstGeom prst="rect">
            <a:avLst/>
          </a:prstGeom>
          <a:noFill/>
          <a:ln>
            <a:noFill/>
          </a:ln>
        </p:spPr>
        <p:txBody>
          <a:bodyPr spcFirstLastPara="1" wrap="square" lIns="74283" tIns="74283" rIns="74283" bIns="74283" anchor="t" anchorCtr="0">
            <a:spAutoFit/>
          </a:bodyPr>
          <a:lstStyle/>
          <a:p>
            <a:pPr>
              <a:lnSpc>
                <a:spcPct val="120000"/>
              </a:lnSpc>
              <a:spcBef>
                <a:spcPts val="406"/>
              </a:spcBef>
            </a:pPr>
            <a:r>
              <a:rPr lang="en" sz="1600" b="1" dirty="0">
                <a:solidFill>
                  <a:srgbClr val="BD1273"/>
                </a:solidFill>
                <a:ea typeface="Proxima Nova"/>
                <a:cs typeface="Proxima Nova"/>
                <a:sym typeface="Proxima Nova"/>
              </a:rPr>
              <a:t>Step 1: </a:t>
            </a:r>
            <a:r>
              <a:rPr lang="en" sz="1600" b="1" dirty="0">
                <a:solidFill>
                  <a:schemeClr val="dk1"/>
                </a:solidFill>
                <a:ea typeface="Proxima Nova"/>
                <a:cs typeface="Proxima Nova"/>
                <a:sym typeface="Proxima Nova"/>
              </a:rPr>
              <a:t>Fill in PO details.</a:t>
            </a:r>
            <a:endParaRPr sz="1600" b="1" dirty="0">
              <a:solidFill>
                <a:schemeClr val="dk1"/>
              </a:solidFill>
              <a:ea typeface="Proxima Nova"/>
              <a:cs typeface="Proxima Nova"/>
              <a:sym typeface="Proxima Nova"/>
            </a:endParaRPr>
          </a:p>
        </p:txBody>
      </p:sp>
      <p:sp>
        <p:nvSpPr>
          <p:cNvPr id="66" name="Google Shape;216;p50">
            <a:extLst>
              <a:ext uri="{FF2B5EF4-FFF2-40B4-BE49-F238E27FC236}">
                <a16:creationId xmlns:a16="http://schemas.microsoft.com/office/drawing/2014/main" id="{A6D61AEB-0D0F-47CA-82C9-9600F4B9A183}"/>
              </a:ext>
            </a:extLst>
          </p:cNvPr>
          <p:cNvSpPr txBox="1"/>
          <p:nvPr/>
        </p:nvSpPr>
        <p:spPr>
          <a:xfrm>
            <a:off x="399627" y="128452"/>
            <a:ext cx="5480475" cy="950236"/>
          </a:xfrm>
          <a:prstGeom prst="rect">
            <a:avLst/>
          </a:prstGeom>
          <a:noFill/>
          <a:ln>
            <a:noFill/>
          </a:ln>
        </p:spPr>
        <p:txBody>
          <a:bodyPr spcFirstLastPara="1" wrap="square" lIns="74283" tIns="74283" rIns="74283" bIns="74283" anchor="t" anchorCtr="0">
            <a:spAutoFit/>
          </a:bodyPr>
          <a:lstStyle/>
          <a:p>
            <a:pPr>
              <a:buClr>
                <a:schemeClr val="dk1"/>
              </a:buClr>
              <a:buSzPts val="2200"/>
            </a:pPr>
            <a:r>
              <a:rPr lang="zh-CN" altLang="en-US" sz="2600" b="1" dirty="0">
                <a:solidFill>
                  <a:srgbClr val="BD0F72"/>
                </a:solidFill>
                <a:latin typeface="方正黑体" panose="03000509000000000000" pitchFamily="65" charset="-122"/>
                <a:ea typeface="方正黑体" panose="03000509000000000000" pitchFamily="65" charset="-122"/>
                <a:cs typeface="Proxima Nova"/>
                <a:sym typeface="Proxima Nova"/>
              </a:rPr>
              <a:t>人民币费用结算</a:t>
            </a:r>
            <a:endParaRPr lang="en-US" altLang="zh-CN" sz="2600" b="1" dirty="0">
              <a:solidFill>
                <a:srgbClr val="BD0F72"/>
              </a:solidFill>
              <a:latin typeface="方正黑体" panose="03000509000000000000" pitchFamily="65" charset="-122"/>
              <a:ea typeface="方正黑体" panose="03000509000000000000" pitchFamily="65" charset="-122"/>
              <a:cs typeface="Proxima Nova"/>
              <a:sym typeface="Proxima Nova"/>
            </a:endParaRPr>
          </a:p>
          <a:p>
            <a:pPr>
              <a:buClr>
                <a:schemeClr val="dk1"/>
              </a:buClr>
              <a:buSzPts val="2200"/>
            </a:pPr>
            <a:r>
              <a:rPr lang="en-US" sz="2600" b="1" dirty="0">
                <a:solidFill>
                  <a:srgbClr val="BD0F72"/>
                </a:solidFill>
                <a:latin typeface="Arial" panose="020B0604020202020204" pitchFamily="34" charset="0"/>
                <a:ea typeface="Proxima Nova"/>
                <a:cs typeface="Arial" panose="020B0604020202020204" pitchFamily="34" charset="0"/>
                <a:sym typeface="Proxima Nova"/>
              </a:rPr>
              <a:t>RMB </a:t>
            </a:r>
            <a:r>
              <a:rPr lang="en-US" altLang="zh-CN" sz="2600" b="1" dirty="0">
                <a:solidFill>
                  <a:srgbClr val="BD0F72"/>
                </a:solidFill>
                <a:latin typeface="Arial" panose="020B0604020202020204" pitchFamily="34" charset="0"/>
                <a:ea typeface="Proxima Nova"/>
                <a:cs typeface="Arial" panose="020B0604020202020204" pitchFamily="34" charset="0"/>
                <a:sym typeface="Proxima Nova"/>
              </a:rPr>
              <a:t>on-line payment</a:t>
            </a:r>
            <a:endParaRPr sz="2600" b="1" dirty="0">
              <a:solidFill>
                <a:srgbClr val="BD0F72"/>
              </a:solidFill>
              <a:latin typeface="Arial" panose="020B0604020202020204" pitchFamily="34" charset="0"/>
              <a:ea typeface="Proxima Nova"/>
              <a:cs typeface="Arial" panose="020B0604020202020204" pitchFamily="34" charset="0"/>
              <a:sym typeface="Proxima Nova"/>
            </a:endParaRPr>
          </a:p>
        </p:txBody>
      </p:sp>
      <p:sp>
        <p:nvSpPr>
          <p:cNvPr id="68" name="Google Shape;495;p66">
            <a:extLst>
              <a:ext uri="{FF2B5EF4-FFF2-40B4-BE49-F238E27FC236}">
                <a16:creationId xmlns:a16="http://schemas.microsoft.com/office/drawing/2014/main" id="{D80A4E04-7690-42AB-A2FB-2FF3CEFA6277}"/>
              </a:ext>
            </a:extLst>
          </p:cNvPr>
          <p:cNvSpPr txBox="1"/>
          <p:nvPr/>
        </p:nvSpPr>
        <p:spPr>
          <a:xfrm>
            <a:off x="249212" y="1028045"/>
            <a:ext cx="5369709" cy="750181"/>
          </a:xfrm>
          <a:prstGeom prst="rect">
            <a:avLst/>
          </a:prstGeom>
          <a:noFill/>
          <a:ln>
            <a:noFill/>
          </a:ln>
        </p:spPr>
        <p:txBody>
          <a:bodyPr spcFirstLastPara="1" wrap="square" lIns="74283" tIns="74283" rIns="74283" bIns="74283" anchor="t" anchorCtr="0">
            <a:spAutoFit/>
          </a:bodyPr>
          <a:lstStyle>
            <a:defPPr>
              <a:defRPr lang="zh-CN"/>
            </a:defPPr>
            <a:lvl1pPr>
              <a:buClr>
                <a:schemeClr val="dk1"/>
              </a:buClr>
              <a:buSzPts val="2200"/>
              <a:defRPr sz="2400" b="1" i="0" u="none" strike="noStrike" cap="none">
                <a:solidFill>
                  <a:srgbClr val="BD0F72"/>
                </a:solidFill>
                <a:latin typeface="+mj-lt"/>
                <a:ea typeface="Proxima Nova"/>
                <a:cs typeface="Proxima Nova"/>
              </a:defRPr>
            </a:lvl1pPr>
          </a:lstStyle>
          <a:p>
            <a:r>
              <a:rPr lang="en" sz="1950" dirty="0">
                <a:latin typeface="方正黑体" panose="03000509000000000000" pitchFamily="65" charset="-122"/>
                <a:ea typeface="方正黑体" panose="03000509000000000000" pitchFamily="65" charset="-122"/>
                <a:sym typeface="Proxima Nova"/>
              </a:rPr>
              <a:t>如何支付采购订单</a:t>
            </a:r>
            <a:r>
              <a:rPr lang="en" sz="1950" dirty="0">
                <a:sym typeface="Proxima Nova"/>
              </a:rPr>
              <a:t>/</a:t>
            </a:r>
            <a:r>
              <a:rPr lang="en-US" altLang="zh-CN" sz="1950" dirty="0">
                <a:latin typeface="Arial" panose="020B0604020202020204" pitchFamily="34" charset="0"/>
                <a:cs typeface="Arial" panose="020B0604020202020204" pitchFamily="34" charset="0"/>
                <a:sym typeface="Proxima Nova"/>
              </a:rPr>
              <a:t>How to Pay PO</a:t>
            </a:r>
          </a:p>
          <a:p>
            <a:endParaRPr sz="1950" dirty="0">
              <a:sym typeface="Proxima Nova"/>
            </a:endParaRPr>
          </a:p>
        </p:txBody>
      </p:sp>
    </p:spTree>
    <p:extLst>
      <p:ext uri="{BB962C8B-B14F-4D97-AF65-F5344CB8AC3E}">
        <p14:creationId xmlns:p14="http://schemas.microsoft.com/office/powerpoint/2010/main" val="12002969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7C154FBA-163F-4C8D-B42C-C4C992761639}"/>
              </a:ext>
            </a:extLst>
          </p:cNvPr>
          <p:cNvSpPr>
            <a:spLocks noGrp="1"/>
          </p:cNvSpPr>
          <p:nvPr>
            <p:ph type="sldNum" sz="quarter" idx="12"/>
          </p:nvPr>
        </p:nvSpPr>
        <p:spPr/>
        <p:txBody>
          <a:bodyPr/>
          <a:lstStyle/>
          <a:p>
            <a:pPr defTabSz="518876"/>
            <a:fld id="{2D3281FA-4AB9-2D49-806F-9BDE89B0B3EB}" type="slidenum">
              <a:rPr lang="en-US"/>
              <a:pPr defTabSz="518876"/>
              <a:t>39</a:t>
            </a:fld>
            <a:endParaRPr lang="en-US"/>
          </a:p>
        </p:txBody>
      </p:sp>
      <p:sp>
        <p:nvSpPr>
          <p:cNvPr id="8" name="Google Shape;593;p70">
            <a:extLst>
              <a:ext uri="{FF2B5EF4-FFF2-40B4-BE49-F238E27FC236}">
                <a16:creationId xmlns:a16="http://schemas.microsoft.com/office/drawing/2014/main" id="{861F5BA8-8BF9-473E-8459-C4378B7B7239}"/>
              </a:ext>
            </a:extLst>
          </p:cNvPr>
          <p:cNvSpPr txBox="1"/>
          <p:nvPr/>
        </p:nvSpPr>
        <p:spPr>
          <a:xfrm>
            <a:off x="249214" y="1509629"/>
            <a:ext cx="9504386" cy="5053923"/>
          </a:xfrm>
          <a:prstGeom prst="rect">
            <a:avLst/>
          </a:prstGeom>
          <a:noFill/>
          <a:ln>
            <a:noFill/>
          </a:ln>
        </p:spPr>
        <p:txBody>
          <a:bodyPr spcFirstLastPara="1" wrap="square" lIns="74283" tIns="74283" rIns="74283" bIns="74283" anchor="t" anchorCtr="0">
            <a:spAutoFit/>
          </a:bodyPr>
          <a:lstStyle/>
          <a:p>
            <a:pPr>
              <a:spcBef>
                <a:spcPts val="406"/>
              </a:spcBef>
              <a:buClr>
                <a:srgbClr val="000000"/>
              </a:buClr>
              <a:buSzPts val="1500"/>
            </a:pPr>
            <a:r>
              <a:rPr lang="en" sz="1600" b="1" dirty="0">
                <a:solidFill>
                  <a:srgbClr val="BD1273"/>
                </a:solidFill>
                <a:ea typeface="Proxima Nova"/>
                <a:cs typeface="Proxima Nova"/>
                <a:sym typeface="Proxima Nova"/>
              </a:rPr>
              <a:t>第 1 步：</a:t>
            </a:r>
            <a:r>
              <a:rPr lang="en" sz="1600" b="1" dirty="0">
                <a:solidFill>
                  <a:srgbClr val="000000"/>
                </a:solidFill>
                <a:ea typeface="Proxima Nova"/>
                <a:cs typeface="Proxima Nova"/>
                <a:sym typeface="Proxima Nova"/>
              </a:rPr>
              <a:t>填写采购订单详细信息。</a:t>
            </a:r>
          </a:p>
          <a:p>
            <a:pPr>
              <a:spcBef>
                <a:spcPts val="406"/>
              </a:spcBef>
              <a:buSzPts val="1500"/>
            </a:pPr>
            <a:r>
              <a:rPr lang="en-US" altLang="zh-CN" sz="1600" b="1" dirty="0">
                <a:solidFill>
                  <a:srgbClr val="BD1273"/>
                </a:solidFill>
                <a:ea typeface="Proxima Nova"/>
                <a:cs typeface="Proxima Nova"/>
                <a:sym typeface="Proxima Nova"/>
              </a:rPr>
              <a:t>Step 1: </a:t>
            </a:r>
            <a:r>
              <a:rPr lang="en-US" altLang="zh-CN" sz="1600" b="1" dirty="0">
                <a:solidFill>
                  <a:schemeClr val="dk1"/>
                </a:solidFill>
                <a:latin typeface="Arial" panose="020B0604020202020204" pitchFamily="34" charset="0"/>
                <a:ea typeface="Proxima Nova"/>
                <a:cs typeface="Arial" panose="020B0604020202020204" pitchFamily="34" charset="0"/>
                <a:sym typeface="Proxima Nova"/>
              </a:rPr>
              <a:t>Fill in PO details</a:t>
            </a:r>
          </a:p>
          <a:p>
            <a:pPr>
              <a:spcBef>
                <a:spcPts val="406"/>
              </a:spcBef>
              <a:buSzPts val="1500"/>
            </a:pPr>
            <a:endParaRPr lang="en-US" altLang="zh-CN" sz="1600" b="1" dirty="0">
              <a:solidFill>
                <a:schemeClr val="dk1"/>
              </a:solidFill>
              <a:ea typeface="Proxima Nova"/>
              <a:cs typeface="Proxima Nova"/>
              <a:sym typeface="Proxima Nova"/>
            </a:endParaRPr>
          </a:p>
          <a:p>
            <a:pPr marL="211534" marR="51594">
              <a:spcBef>
                <a:spcPts val="406"/>
              </a:spcBef>
              <a:buClr>
                <a:srgbClr val="000000"/>
              </a:buClr>
              <a:buSzPts val="1300"/>
            </a:pPr>
            <a:r>
              <a:rPr lang="en" sz="1600" b="1" dirty="0">
                <a:solidFill>
                  <a:srgbClr val="000000"/>
                </a:solidFill>
                <a:ea typeface="Proxima Nova"/>
                <a:cs typeface="Proxima Nova"/>
                <a:sym typeface="Proxima Nova"/>
              </a:rPr>
              <a:t>1.采购订单号：请输入之前创建的未付款采购订单号（如果您在创建采购订单页面点击“保存并继续付款”，采购订单号将自动显示</a:t>
            </a:r>
            <a:r>
              <a:rPr lang="en" sz="1600" b="1" dirty="0">
                <a:solidFill>
                  <a:srgbClr val="000000"/>
                </a:solidFill>
                <a:latin typeface="方正黑体" panose="03000509000000000000" pitchFamily="65" charset="-122"/>
                <a:ea typeface="方正黑体" panose="03000509000000000000" pitchFamily="65" charset="-122"/>
                <a:cs typeface="Proxima Nova"/>
                <a:sym typeface="Proxima Nova"/>
              </a:rPr>
              <a:t>）。</a:t>
            </a:r>
          </a:p>
          <a:p>
            <a:pPr marL="211534" marR="51594">
              <a:spcBef>
                <a:spcPts val="406"/>
              </a:spcBef>
              <a:buSzPts val="1300"/>
            </a:pPr>
            <a:r>
              <a:rPr lang="en-US" altLang="zh-CN" sz="1600" b="1" dirty="0">
                <a:solidFill>
                  <a:schemeClr val="dk1"/>
                </a:solidFill>
                <a:ea typeface="Proxima Nova"/>
                <a:cs typeface="Proxima Nova"/>
                <a:sym typeface="Proxima Nova"/>
              </a:rPr>
              <a:t>   </a:t>
            </a:r>
            <a:r>
              <a:rPr lang="en-US" altLang="zh-CN" sz="1600" b="1" dirty="0">
                <a:solidFill>
                  <a:schemeClr val="dk1"/>
                </a:solidFill>
                <a:latin typeface="Arial" panose="020B0604020202020204" pitchFamily="34" charset="0"/>
                <a:ea typeface="Proxima Nova"/>
                <a:cs typeface="Arial" panose="020B0604020202020204" pitchFamily="34" charset="0"/>
                <a:sym typeface="Proxima Nova"/>
              </a:rPr>
              <a:t>PO No.: Input unpaid PO No. created earlier (or PO No. will be shown automatically if you click 'Save and Proceed to Pay' from ‘Create PO’ page). </a:t>
            </a:r>
            <a:endParaRPr sz="1600" b="1" dirty="0">
              <a:solidFill>
                <a:srgbClr val="000000"/>
              </a:solidFill>
              <a:latin typeface="Arial" panose="020B0604020202020204" pitchFamily="34" charset="0"/>
              <a:ea typeface="Proxima Nova"/>
              <a:cs typeface="Arial" panose="020B0604020202020204" pitchFamily="34" charset="0"/>
              <a:sym typeface="Proxima Nova"/>
            </a:endParaRPr>
          </a:p>
          <a:p>
            <a:pPr marL="211534" marR="51594">
              <a:spcBef>
                <a:spcPts val="406"/>
              </a:spcBef>
              <a:buClr>
                <a:srgbClr val="000000"/>
              </a:buClr>
              <a:buSzPts val="1300"/>
            </a:pPr>
            <a:r>
              <a:rPr lang="en" sz="1600" b="1" dirty="0">
                <a:ea typeface="Proxima Nova"/>
                <a:cs typeface="Proxima Nova"/>
                <a:sym typeface="Proxima Nova"/>
              </a:rPr>
              <a:t>2.</a:t>
            </a:r>
            <a:r>
              <a:rPr lang="en" sz="1600" b="1" dirty="0">
                <a:solidFill>
                  <a:srgbClr val="000000"/>
                </a:solidFill>
                <a:ea typeface="Proxima Nova"/>
                <a:cs typeface="Proxima Nova"/>
                <a:sym typeface="Proxima Nova"/>
              </a:rPr>
              <a:t>记录：记录是指在“创建采购订单”页面中输入的提单号的数量。</a:t>
            </a:r>
          </a:p>
          <a:p>
            <a:pPr marL="211534" marR="51594">
              <a:spcBef>
                <a:spcPts val="406"/>
              </a:spcBef>
              <a:buSzPts val="1300"/>
            </a:pPr>
            <a:r>
              <a:rPr lang="en-US" altLang="zh-CN" sz="1600" b="1" dirty="0">
                <a:solidFill>
                  <a:schemeClr val="dk1"/>
                </a:solidFill>
                <a:latin typeface="Arial" panose="020B0604020202020204" pitchFamily="34" charset="0"/>
                <a:ea typeface="Proxima Nova"/>
                <a:cs typeface="Arial" panose="020B0604020202020204" pitchFamily="34" charset="0"/>
                <a:sym typeface="Proxima Nova"/>
              </a:rPr>
              <a:t>   Records: ‘Records’ specifies the number of Bill of Lading inputted in the ‘Create PO’ page.</a:t>
            </a:r>
            <a:endParaRPr sz="1600" b="1" dirty="0">
              <a:solidFill>
                <a:srgbClr val="000000"/>
              </a:solidFill>
              <a:latin typeface="Arial" panose="020B0604020202020204" pitchFamily="34" charset="0"/>
              <a:ea typeface="Proxima Nova"/>
              <a:cs typeface="Arial" panose="020B0604020202020204" pitchFamily="34" charset="0"/>
              <a:sym typeface="Proxima Nova"/>
            </a:endParaRPr>
          </a:p>
          <a:p>
            <a:pPr marL="211534" marR="51594">
              <a:spcBef>
                <a:spcPts val="406"/>
              </a:spcBef>
              <a:buClr>
                <a:srgbClr val="000000"/>
              </a:buClr>
              <a:buSzPts val="1300"/>
            </a:pPr>
            <a:r>
              <a:rPr lang="en" sz="1600" b="1" dirty="0">
                <a:solidFill>
                  <a:srgbClr val="000000"/>
                </a:solidFill>
                <a:ea typeface="Proxima Nova"/>
                <a:cs typeface="Proxima Nova"/>
                <a:sym typeface="Proxima Nova"/>
              </a:rPr>
              <a:t>3.货币：货币设置为当地货币。</a:t>
            </a:r>
          </a:p>
          <a:p>
            <a:pPr marL="211534" marR="51594">
              <a:spcBef>
                <a:spcPts val="406"/>
              </a:spcBef>
              <a:buSzPts val="1300"/>
            </a:pPr>
            <a:r>
              <a:rPr lang="en-US" altLang="zh-CN" sz="1600" b="1" dirty="0">
                <a:solidFill>
                  <a:schemeClr val="dk1"/>
                </a:solidFill>
                <a:ea typeface="Proxima Nova"/>
                <a:cs typeface="Proxima Nova"/>
                <a:sym typeface="Proxima Nova"/>
              </a:rPr>
              <a:t>   </a:t>
            </a:r>
            <a:r>
              <a:rPr lang="en-US" altLang="zh-CN" sz="1600" b="1" dirty="0">
                <a:solidFill>
                  <a:schemeClr val="dk1"/>
                </a:solidFill>
                <a:latin typeface="Arial" panose="020B0604020202020204" pitchFamily="34" charset="0"/>
                <a:ea typeface="Proxima Nova"/>
                <a:cs typeface="Arial" panose="020B0604020202020204" pitchFamily="34" charset="0"/>
                <a:sym typeface="Proxima Nova"/>
              </a:rPr>
              <a:t>Currency: Currency is set as local currency.</a:t>
            </a:r>
            <a:endParaRPr sz="1600" b="1" dirty="0">
              <a:solidFill>
                <a:srgbClr val="000000"/>
              </a:solidFill>
              <a:latin typeface="Arial" panose="020B0604020202020204" pitchFamily="34" charset="0"/>
              <a:ea typeface="Proxima Nova"/>
              <a:cs typeface="Arial" panose="020B0604020202020204" pitchFamily="34" charset="0"/>
              <a:sym typeface="Proxima Nova"/>
            </a:endParaRPr>
          </a:p>
          <a:p>
            <a:pPr marL="211534" marR="51594">
              <a:spcBef>
                <a:spcPts val="406"/>
              </a:spcBef>
              <a:buClr>
                <a:srgbClr val="000000"/>
              </a:buClr>
              <a:buSzPts val="1300"/>
            </a:pPr>
            <a:r>
              <a:rPr lang="en" sz="1600" b="1" dirty="0">
                <a:solidFill>
                  <a:srgbClr val="000000"/>
                </a:solidFill>
                <a:ea typeface="Proxima Nova"/>
                <a:cs typeface="Proxima Nova"/>
                <a:sym typeface="Proxima Nova"/>
              </a:rPr>
              <a:t>4.金额：该订单号的金额。</a:t>
            </a:r>
          </a:p>
          <a:p>
            <a:pPr marL="211534" marR="51594">
              <a:spcBef>
                <a:spcPts val="406"/>
              </a:spcBef>
              <a:buSzPts val="1300"/>
            </a:pPr>
            <a:r>
              <a:rPr lang="en-US" altLang="zh-CN" sz="1600" b="1" dirty="0">
                <a:solidFill>
                  <a:schemeClr val="dk1"/>
                </a:solidFill>
                <a:latin typeface="Arial" panose="020B0604020202020204" pitchFamily="34" charset="0"/>
                <a:ea typeface="Proxima Nova"/>
                <a:cs typeface="Arial" panose="020B0604020202020204" pitchFamily="34" charset="0"/>
                <a:sym typeface="Proxima Nova"/>
              </a:rPr>
              <a:t>   Amount: Total amount is for all of the Bill of Lading</a:t>
            </a:r>
            <a:endParaRPr sz="1600" b="1" dirty="0">
              <a:solidFill>
                <a:srgbClr val="000000"/>
              </a:solidFill>
              <a:latin typeface="Arial" panose="020B0604020202020204" pitchFamily="34" charset="0"/>
              <a:ea typeface="Proxima Nova"/>
              <a:cs typeface="Arial" panose="020B0604020202020204" pitchFamily="34" charset="0"/>
              <a:sym typeface="Proxima Nova"/>
            </a:endParaRPr>
          </a:p>
          <a:p>
            <a:pPr marL="211534" marR="51594">
              <a:spcBef>
                <a:spcPts val="406"/>
              </a:spcBef>
              <a:buClr>
                <a:srgbClr val="000000"/>
              </a:buClr>
              <a:buSzPts val="1300"/>
            </a:pPr>
            <a:r>
              <a:rPr lang="en" sz="1600" b="1" dirty="0">
                <a:solidFill>
                  <a:srgbClr val="000000"/>
                </a:solidFill>
                <a:ea typeface="Proxima Nova"/>
                <a:cs typeface="Proxima Nova"/>
                <a:sym typeface="Proxima Nova"/>
              </a:rPr>
              <a:t>5.公司名：公司名称是您在“创建付款订单”页面中输入的信息。</a:t>
            </a:r>
          </a:p>
          <a:p>
            <a:pPr marL="211534" marR="51594">
              <a:spcBef>
                <a:spcPts val="406"/>
              </a:spcBef>
              <a:buSzPts val="1300"/>
            </a:pPr>
            <a:r>
              <a:rPr lang="en-US" altLang="zh-CN" sz="1600" b="1" dirty="0">
                <a:solidFill>
                  <a:schemeClr val="dk1"/>
                </a:solidFill>
                <a:latin typeface="Arial" panose="020B0604020202020204" pitchFamily="34" charset="0"/>
                <a:ea typeface="Proxima Nova"/>
                <a:cs typeface="Arial" panose="020B0604020202020204" pitchFamily="34" charset="0"/>
                <a:sym typeface="Proxima Nova"/>
              </a:rPr>
              <a:t>   Company Name: Company name is the information you inputted in the ‘Let’s create you PO’ page.</a:t>
            </a:r>
            <a:endParaRPr sz="1600" b="1" dirty="0">
              <a:latin typeface="Arial" panose="020B0604020202020204" pitchFamily="34" charset="0"/>
              <a:cs typeface="Arial" panose="020B0604020202020204" pitchFamily="34" charset="0"/>
            </a:endParaRPr>
          </a:p>
          <a:p>
            <a:pPr marL="211534" marR="51594">
              <a:spcBef>
                <a:spcPts val="406"/>
              </a:spcBef>
              <a:buClr>
                <a:srgbClr val="000000"/>
              </a:buClr>
              <a:buSzPts val="1300"/>
            </a:pPr>
            <a:endParaRPr sz="1600" b="1" dirty="0">
              <a:solidFill>
                <a:srgbClr val="000000"/>
              </a:solidFill>
              <a:ea typeface="Proxima Nova"/>
              <a:cs typeface="Proxima Nova"/>
              <a:sym typeface="Proxima Nova"/>
            </a:endParaRPr>
          </a:p>
        </p:txBody>
      </p:sp>
      <p:sp>
        <p:nvSpPr>
          <p:cNvPr id="5" name="Google Shape;216;p50">
            <a:extLst>
              <a:ext uri="{FF2B5EF4-FFF2-40B4-BE49-F238E27FC236}">
                <a16:creationId xmlns:a16="http://schemas.microsoft.com/office/drawing/2014/main" id="{CE7C6A4F-CB88-4D7F-A646-42A748688A59}"/>
              </a:ext>
            </a:extLst>
          </p:cNvPr>
          <p:cNvSpPr txBox="1"/>
          <p:nvPr/>
        </p:nvSpPr>
        <p:spPr>
          <a:xfrm>
            <a:off x="399627" y="128452"/>
            <a:ext cx="5480475" cy="950236"/>
          </a:xfrm>
          <a:prstGeom prst="rect">
            <a:avLst/>
          </a:prstGeom>
          <a:noFill/>
          <a:ln>
            <a:noFill/>
          </a:ln>
        </p:spPr>
        <p:txBody>
          <a:bodyPr spcFirstLastPara="1" wrap="square" lIns="74283" tIns="74283" rIns="74283" bIns="74283" anchor="t" anchorCtr="0">
            <a:spAutoFit/>
          </a:bodyPr>
          <a:lstStyle/>
          <a:p>
            <a:pPr>
              <a:buClr>
                <a:schemeClr val="dk1"/>
              </a:buClr>
              <a:buSzPts val="2200"/>
            </a:pPr>
            <a:r>
              <a:rPr lang="zh-CN" altLang="en-US" sz="2600" b="1" dirty="0">
                <a:solidFill>
                  <a:srgbClr val="BD0F72"/>
                </a:solidFill>
                <a:latin typeface="方正黑体" panose="03000509000000000000" pitchFamily="65" charset="-122"/>
                <a:ea typeface="方正黑体" panose="03000509000000000000" pitchFamily="65" charset="-122"/>
                <a:cs typeface="Proxima Nova"/>
                <a:sym typeface="Proxima Nova"/>
              </a:rPr>
              <a:t>人民币费用结算</a:t>
            </a:r>
            <a:endParaRPr lang="en-US" altLang="zh-CN" sz="2600" b="1" dirty="0">
              <a:solidFill>
                <a:srgbClr val="BD0F72"/>
              </a:solidFill>
              <a:latin typeface="方正黑体" panose="03000509000000000000" pitchFamily="65" charset="-122"/>
              <a:ea typeface="方正黑体" panose="03000509000000000000" pitchFamily="65" charset="-122"/>
              <a:cs typeface="Proxima Nova"/>
              <a:sym typeface="Proxima Nova"/>
            </a:endParaRPr>
          </a:p>
          <a:p>
            <a:pPr>
              <a:buClr>
                <a:schemeClr val="dk1"/>
              </a:buClr>
              <a:buSzPts val="2200"/>
            </a:pPr>
            <a:r>
              <a:rPr lang="en-US" sz="2600" b="1" dirty="0">
                <a:solidFill>
                  <a:srgbClr val="BD0F72"/>
                </a:solidFill>
                <a:latin typeface="Arial" panose="020B0604020202020204" pitchFamily="34" charset="0"/>
                <a:ea typeface="Proxima Nova"/>
                <a:cs typeface="Arial" panose="020B0604020202020204" pitchFamily="34" charset="0"/>
                <a:sym typeface="Proxima Nova"/>
              </a:rPr>
              <a:t>RMB </a:t>
            </a:r>
            <a:r>
              <a:rPr lang="en-US" altLang="zh-CN" sz="2600" b="1" dirty="0">
                <a:solidFill>
                  <a:srgbClr val="BD0F72"/>
                </a:solidFill>
                <a:latin typeface="Arial" panose="020B0604020202020204" pitchFamily="34" charset="0"/>
                <a:ea typeface="Proxima Nova"/>
                <a:cs typeface="Arial" panose="020B0604020202020204" pitchFamily="34" charset="0"/>
                <a:sym typeface="Proxima Nova"/>
              </a:rPr>
              <a:t>on-line payment</a:t>
            </a:r>
            <a:endParaRPr sz="2600" b="1" dirty="0">
              <a:solidFill>
                <a:srgbClr val="BD0F72"/>
              </a:solidFill>
              <a:latin typeface="Arial" panose="020B0604020202020204" pitchFamily="34" charset="0"/>
              <a:ea typeface="Proxima Nova"/>
              <a:cs typeface="Arial" panose="020B0604020202020204" pitchFamily="34" charset="0"/>
              <a:sym typeface="Proxima Nova"/>
            </a:endParaRPr>
          </a:p>
        </p:txBody>
      </p:sp>
      <p:sp>
        <p:nvSpPr>
          <p:cNvPr id="6" name="Google Shape;495;p66">
            <a:extLst>
              <a:ext uri="{FF2B5EF4-FFF2-40B4-BE49-F238E27FC236}">
                <a16:creationId xmlns:a16="http://schemas.microsoft.com/office/drawing/2014/main" id="{5CEBE6E4-1FD0-47A8-A029-B0F12ADA8AE4}"/>
              </a:ext>
            </a:extLst>
          </p:cNvPr>
          <p:cNvSpPr txBox="1"/>
          <p:nvPr/>
        </p:nvSpPr>
        <p:spPr>
          <a:xfrm>
            <a:off x="249212" y="1028045"/>
            <a:ext cx="5369709" cy="750181"/>
          </a:xfrm>
          <a:prstGeom prst="rect">
            <a:avLst/>
          </a:prstGeom>
          <a:noFill/>
          <a:ln>
            <a:noFill/>
          </a:ln>
        </p:spPr>
        <p:txBody>
          <a:bodyPr spcFirstLastPara="1" wrap="square" lIns="74283" tIns="74283" rIns="74283" bIns="74283" anchor="t" anchorCtr="0">
            <a:spAutoFit/>
          </a:bodyPr>
          <a:lstStyle>
            <a:defPPr>
              <a:defRPr lang="zh-CN"/>
            </a:defPPr>
            <a:lvl1pPr>
              <a:buClr>
                <a:schemeClr val="dk1"/>
              </a:buClr>
              <a:buSzPts val="2200"/>
              <a:defRPr sz="2400" b="1" i="0" u="none" strike="noStrike" cap="none">
                <a:solidFill>
                  <a:srgbClr val="BD0F72"/>
                </a:solidFill>
                <a:latin typeface="+mj-lt"/>
                <a:ea typeface="Proxima Nova"/>
                <a:cs typeface="Proxima Nova"/>
              </a:defRPr>
            </a:lvl1pPr>
          </a:lstStyle>
          <a:p>
            <a:r>
              <a:rPr lang="en" sz="1950" dirty="0">
                <a:sym typeface="Proxima Nova"/>
              </a:rPr>
              <a:t>如何支付采购订单/</a:t>
            </a:r>
            <a:r>
              <a:rPr lang="en-US" altLang="zh-CN" sz="1950" dirty="0">
                <a:latin typeface="Arial" panose="020B0604020202020204" pitchFamily="34" charset="0"/>
                <a:cs typeface="Arial" panose="020B0604020202020204" pitchFamily="34" charset="0"/>
                <a:sym typeface="Proxima Nova"/>
              </a:rPr>
              <a:t>How to Pay PO</a:t>
            </a:r>
          </a:p>
          <a:p>
            <a:endParaRPr sz="1950" dirty="0">
              <a:latin typeface="方正黑体" panose="03000509000000000000" pitchFamily="65" charset="-122"/>
              <a:ea typeface="方正黑体" panose="03000509000000000000" pitchFamily="65" charset="-122"/>
              <a:sym typeface="Proxima Nova"/>
            </a:endParaRPr>
          </a:p>
        </p:txBody>
      </p:sp>
    </p:spTree>
    <p:extLst>
      <p:ext uri="{BB962C8B-B14F-4D97-AF65-F5344CB8AC3E}">
        <p14:creationId xmlns:p14="http://schemas.microsoft.com/office/powerpoint/2010/main" val="5820847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0F96C7-5CEF-4F0E-86BC-95C7FE4F92BB}"/>
              </a:ext>
            </a:extLst>
          </p:cNvPr>
          <p:cNvSpPr>
            <a:spLocks noGrp="1"/>
          </p:cNvSpPr>
          <p:nvPr>
            <p:ph type="title"/>
          </p:nvPr>
        </p:nvSpPr>
        <p:spPr/>
        <p:txBody>
          <a:bodyPr/>
          <a:lstStyle/>
          <a:p>
            <a:r>
              <a:rPr lang="en-US" altLang="zh-CN" sz="2600" b="1" dirty="0">
                <a:latin typeface="Arial" panose="020B0604020202020204" pitchFamily="34" charset="0"/>
                <a:cs typeface="Arial" panose="020B0604020202020204" pitchFamily="34" charset="0"/>
              </a:rPr>
              <a:t>ONE e-COMM ID</a:t>
            </a:r>
            <a:r>
              <a:rPr lang="zh-CN" altLang="en-US" sz="2600" b="1" dirty="0">
                <a:latin typeface="方正黑体" panose="03000509000000000000" pitchFamily="65" charset="-122"/>
                <a:ea typeface="方正黑体" panose="03000509000000000000" pitchFamily="65" charset="-122"/>
              </a:rPr>
              <a:t>的登记开户</a:t>
            </a:r>
            <a:br>
              <a:rPr lang="en-US" altLang="zh-CN" sz="2600" b="1" dirty="0">
                <a:latin typeface="+mj-lt"/>
              </a:rPr>
            </a:br>
            <a:r>
              <a:rPr lang="en-US" altLang="zh-CN" sz="2600" b="1" dirty="0">
                <a:latin typeface="Arial" panose="020B0604020202020204" pitchFamily="34" charset="0"/>
                <a:cs typeface="Arial" panose="020B0604020202020204" pitchFamily="34" charset="0"/>
              </a:rPr>
              <a:t>e-COMM ID registration</a:t>
            </a:r>
            <a:endParaRPr lang="zh-CN" altLang="en-US" sz="2600" b="1" dirty="0">
              <a:latin typeface="Arial" panose="020B0604020202020204" pitchFamily="34" charset="0"/>
              <a:cs typeface="Arial" panose="020B0604020202020204" pitchFamily="34" charset="0"/>
            </a:endParaRPr>
          </a:p>
        </p:txBody>
      </p:sp>
      <p:sp>
        <p:nvSpPr>
          <p:cNvPr id="3" name="灯片编号占位符 2">
            <a:extLst>
              <a:ext uri="{FF2B5EF4-FFF2-40B4-BE49-F238E27FC236}">
                <a16:creationId xmlns:a16="http://schemas.microsoft.com/office/drawing/2014/main" id="{E76ED3BD-BB0A-48C8-8FC1-325B2D908FF8}"/>
              </a:ext>
            </a:extLst>
          </p:cNvPr>
          <p:cNvSpPr>
            <a:spLocks noGrp="1"/>
          </p:cNvSpPr>
          <p:nvPr>
            <p:ph type="sldNum" sz="quarter" idx="12"/>
          </p:nvPr>
        </p:nvSpPr>
        <p:spPr/>
        <p:txBody>
          <a:bodyPr/>
          <a:lstStyle/>
          <a:p>
            <a:fld id="{2D3281FA-4AB9-2D49-806F-9BDE89B0B3EB}" type="slidenum">
              <a:rPr lang="en-US" smtClean="0"/>
              <a:t>4</a:t>
            </a:fld>
            <a:endParaRPr lang="en-US"/>
          </a:p>
        </p:txBody>
      </p:sp>
      <p:pic>
        <p:nvPicPr>
          <p:cNvPr id="7" name="图片 6">
            <a:extLst>
              <a:ext uri="{FF2B5EF4-FFF2-40B4-BE49-F238E27FC236}">
                <a16:creationId xmlns:a16="http://schemas.microsoft.com/office/drawing/2014/main" id="{A1532785-4339-4BF4-BB6A-CC6D830AED71}"/>
              </a:ext>
            </a:extLst>
          </p:cNvPr>
          <p:cNvPicPr>
            <a:picLocks noChangeAspect="1"/>
          </p:cNvPicPr>
          <p:nvPr/>
        </p:nvPicPr>
        <p:blipFill>
          <a:blip r:embed="rId2"/>
          <a:stretch>
            <a:fillRect/>
          </a:stretch>
        </p:blipFill>
        <p:spPr>
          <a:xfrm>
            <a:off x="90602" y="1107346"/>
            <a:ext cx="5221401" cy="2575421"/>
          </a:xfrm>
          <a:prstGeom prst="rect">
            <a:avLst/>
          </a:prstGeom>
        </p:spPr>
      </p:pic>
      <p:pic>
        <p:nvPicPr>
          <p:cNvPr id="9" name="图片 8">
            <a:extLst>
              <a:ext uri="{FF2B5EF4-FFF2-40B4-BE49-F238E27FC236}">
                <a16:creationId xmlns:a16="http://schemas.microsoft.com/office/drawing/2014/main" id="{721CF4E9-144A-4928-9F83-BAC98A81F626}"/>
              </a:ext>
            </a:extLst>
          </p:cNvPr>
          <p:cNvPicPr>
            <a:picLocks noChangeAspect="1"/>
          </p:cNvPicPr>
          <p:nvPr/>
        </p:nvPicPr>
        <p:blipFill>
          <a:blip r:embed="rId3"/>
          <a:stretch>
            <a:fillRect/>
          </a:stretch>
        </p:blipFill>
        <p:spPr>
          <a:xfrm>
            <a:off x="224801" y="3807602"/>
            <a:ext cx="5087201" cy="2612787"/>
          </a:xfrm>
          <a:prstGeom prst="rect">
            <a:avLst/>
          </a:prstGeom>
        </p:spPr>
      </p:pic>
      <p:sp>
        <p:nvSpPr>
          <p:cNvPr id="10" name="矩形 9">
            <a:extLst>
              <a:ext uri="{FF2B5EF4-FFF2-40B4-BE49-F238E27FC236}">
                <a16:creationId xmlns:a16="http://schemas.microsoft.com/office/drawing/2014/main" id="{91B32BEE-DD40-4DEB-B223-30CDA6336D24}"/>
              </a:ext>
            </a:extLst>
          </p:cNvPr>
          <p:cNvSpPr/>
          <p:nvPr/>
        </p:nvSpPr>
        <p:spPr>
          <a:xfrm>
            <a:off x="1048624" y="3050398"/>
            <a:ext cx="578840" cy="246475"/>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cxnSp>
        <p:nvCxnSpPr>
          <p:cNvPr id="14" name="直接箭头连接符 13">
            <a:extLst>
              <a:ext uri="{FF2B5EF4-FFF2-40B4-BE49-F238E27FC236}">
                <a16:creationId xmlns:a16="http://schemas.microsoft.com/office/drawing/2014/main" id="{CF65B7BE-19ED-46D5-B73D-15D85B2D42C3}"/>
              </a:ext>
            </a:extLst>
          </p:cNvPr>
          <p:cNvCxnSpPr/>
          <p:nvPr/>
        </p:nvCxnSpPr>
        <p:spPr>
          <a:xfrm flipH="1">
            <a:off x="1719743" y="3179428"/>
            <a:ext cx="520118" cy="0"/>
          </a:xfrm>
          <a:prstGeom prst="straightConnector1">
            <a:avLst/>
          </a:prstGeom>
          <a:ln w="12700" cmpd="sng">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6" name="文本框 15">
            <a:extLst>
              <a:ext uri="{FF2B5EF4-FFF2-40B4-BE49-F238E27FC236}">
                <a16:creationId xmlns:a16="http://schemas.microsoft.com/office/drawing/2014/main" id="{66712886-D768-4B6A-821A-D02613E8C63B}"/>
              </a:ext>
            </a:extLst>
          </p:cNvPr>
          <p:cNvSpPr txBox="1"/>
          <p:nvPr/>
        </p:nvSpPr>
        <p:spPr>
          <a:xfrm>
            <a:off x="5377343" y="1107346"/>
            <a:ext cx="4177821" cy="2308324"/>
          </a:xfrm>
          <a:prstGeom prst="rect">
            <a:avLst/>
          </a:prstGeom>
          <a:noFill/>
        </p:spPr>
        <p:txBody>
          <a:bodyPr wrap="square" rtlCol="0">
            <a:spAutoFit/>
          </a:bodyPr>
          <a:lstStyle/>
          <a:p>
            <a:r>
              <a:rPr kumimoji="1" lang="en-US" altLang="zh-CN" sz="1600" b="1" dirty="0">
                <a:solidFill>
                  <a:srgbClr val="BF0B6C"/>
                </a:solidFill>
                <a:latin typeface="方正黑体" panose="03000509000000000000" pitchFamily="65" charset="-122"/>
                <a:ea typeface="方正黑体" panose="03000509000000000000" pitchFamily="65" charset="-122"/>
              </a:rPr>
              <a:t>-</a:t>
            </a:r>
            <a:r>
              <a:rPr kumimoji="1" lang="zh-CN" altLang="en-US" sz="1600" b="1" dirty="0">
                <a:solidFill>
                  <a:srgbClr val="BF0B6C"/>
                </a:solidFill>
                <a:latin typeface="方正黑体" panose="03000509000000000000" pitchFamily="65" charset="-122"/>
                <a:ea typeface="方正黑体" panose="03000509000000000000" pitchFamily="65" charset="-122"/>
              </a:rPr>
              <a:t>访问</a:t>
            </a:r>
            <a:r>
              <a:rPr kumimoji="1" lang="en-US" altLang="zh-CN" sz="1600" b="1" dirty="0">
                <a:solidFill>
                  <a:srgbClr val="BF0B6C"/>
                </a:solidFill>
                <a:latin typeface="方正黑体" panose="03000509000000000000" pitchFamily="65" charset="-122"/>
                <a:ea typeface="方正黑体" panose="03000509000000000000" pitchFamily="65" charset="-122"/>
              </a:rPr>
              <a:t>ONE</a:t>
            </a:r>
            <a:r>
              <a:rPr kumimoji="1" lang="zh-CN" altLang="en-US" sz="1600" b="1" dirty="0">
                <a:solidFill>
                  <a:srgbClr val="BF0B6C"/>
                </a:solidFill>
                <a:latin typeface="方正黑体" panose="03000509000000000000" pitchFamily="65" charset="-122"/>
                <a:ea typeface="方正黑体" panose="03000509000000000000" pitchFamily="65" charset="-122"/>
              </a:rPr>
              <a:t>中文网站，在</a:t>
            </a:r>
            <a:r>
              <a:rPr kumimoji="1" lang="en-US" altLang="zh-CN" sz="1600" b="1" dirty="0">
                <a:solidFill>
                  <a:srgbClr val="BF0B6C"/>
                </a:solidFill>
                <a:latin typeface="方正黑体" panose="03000509000000000000" pitchFamily="65" charset="-122"/>
                <a:ea typeface="方正黑体" panose="03000509000000000000" pitchFamily="65" charset="-122"/>
              </a:rPr>
              <a:t>ONE eCommerce LOGIN</a:t>
            </a:r>
            <a:r>
              <a:rPr kumimoji="1" lang="zh-CN" altLang="en-US" sz="1600" b="1" dirty="0">
                <a:solidFill>
                  <a:srgbClr val="BF0B6C"/>
                </a:solidFill>
                <a:latin typeface="方正黑体" panose="03000509000000000000" pitchFamily="65" charset="-122"/>
                <a:ea typeface="方正黑体" panose="03000509000000000000" pitchFamily="65" charset="-122"/>
              </a:rPr>
              <a:t>中进行新账号的注册</a:t>
            </a:r>
            <a:endParaRPr kumimoji="1" lang="en-US" altLang="zh-CN" sz="1600" b="1" dirty="0">
              <a:solidFill>
                <a:srgbClr val="BF0B6C"/>
              </a:solidFill>
              <a:latin typeface="方正黑体" panose="03000509000000000000" pitchFamily="65" charset="-122"/>
              <a:ea typeface="方正黑体" panose="03000509000000000000" pitchFamily="65" charset="-122"/>
            </a:endParaRPr>
          </a:p>
          <a:p>
            <a:endParaRPr lang="en-US" altLang="zh-CN" sz="1600" dirty="0">
              <a:latin typeface="方正黑体" panose="03000509000000000000" pitchFamily="65" charset="-122"/>
              <a:ea typeface="方正黑体" panose="03000509000000000000" pitchFamily="65" charset="-122"/>
              <a:cs typeface="Proxima Nova"/>
            </a:endParaRPr>
          </a:p>
          <a:p>
            <a:r>
              <a:rPr kumimoji="1" lang="en-US" altLang="zh-CN" sz="1600" b="1" dirty="0">
                <a:solidFill>
                  <a:srgbClr val="BF0B6C"/>
                </a:solidFill>
                <a:latin typeface="Arial" panose="020B0604020202020204" pitchFamily="34" charset="0"/>
                <a:ea typeface="方正黑体" panose="03000509000000000000" pitchFamily="65" charset="-122"/>
                <a:cs typeface="Arial" panose="020B0604020202020204" pitchFamily="34" charset="0"/>
              </a:rPr>
              <a:t>-Access the ONE homepage and click ‘Register’ for new eCommerce ID registration .</a:t>
            </a:r>
          </a:p>
          <a:p>
            <a:endParaRPr lang="en-US" altLang="zh-CN" sz="1600" dirty="0">
              <a:latin typeface="方正黑体" panose="03000509000000000000" pitchFamily="65" charset="-122"/>
              <a:ea typeface="方正黑体" panose="03000509000000000000" pitchFamily="65" charset="-122"/>
              <a:cs typeface="Proxima Nova"/>
            </a:endParaRPr>
          </a:p>
          <a:p>
            <a:pPr marL="285750" indent="-285750">
              <a:buFontTx/>
              <a:buChar char="-"/>
            </a:pPr>
            <a:r>
              <a:rPr lang="en-US" altLang="zh-CN" sz="1600" dirty="0">
                <a:latin typeface="Arial" panose="020B0604020202020204" pitchFamily="34" charset="0"/>
                <a:ea typeface="方正黑体" panose="03000509000000000000" pitchFamily="65" charset="-122"/>
                <a:cs typeface="Arial" panose="020B0604020202020204" pitchFamily="34" charset="0"/>
                <a:hlinkClick r:id="rId4"/>
              </a:rPr>
              <a:t>https://ch.one-line.com/zh-hans</a:t>
            </a:r>
            <a:endParaRPr lang="en-US" altLang="zh-CN" sz="1600" dirty="0">
              <a:latin typeface="Arial" panose="020B0604020202020204" pitchFamily="34" charset="0"/>
              <a:ea typeface="方正黑体" panose="03000509000000000000" pitchFamily="65" charset="-122"/>
              <a:cs typeface="Arial" panose="020B0604020202020204" pitchFamily="34" charset="0"/>
            </a:endParaRPr>
          </a:p>
          <a:p>
            <a:endParaRPr lang="en-US" altLang="zh-CN" sz="1600" dirty="0">
              <a:latin typeface="方正黑体" panose="03000509000000000000" pitchFamily="65" charset="-122"/>
              <a:ea typeface="方正黑体" panose="03000509000000000000" pitchFamily="65" charset="-122"/>
              <a:cs typeface="Proxima Nova"/>
            </a:endParaRPr>
          </a:p>
        </p:txBody>
      </p:sp>
      <p:sp>
        <p:nvSpPr>
          <p:cNvPr id="17" name="文本框 16">
            <a:extLst>
              <a:ext uri="{FF2B5EF4-FFF2-40B4-BE49-F238E27FC236}">
                <a16:creationId xmlns:a16="http://schemas.microsoft.com/office/drawing/2014/main" id="{4C0C5377-703B-4689-8007-68241EDF2DC4}"/>
              </a:ext>
            </a:extLst>
          </p:cNvPr>
          <p:cNvSpPr txBox="1"/>
          <p:nvPr/>
        </p:nvSpPr>
        <p:spPr>
          <a:xfrm>
            <a:off x="5377343" y="3917659"/>
            <a:ext cx="4177821" cy="2554545"/>
          </a:xfrm>
          <a:prstGeom prst="rect">
            <a:avLst/>
          </a:prstGeom>
          <a:noFill/>
        </p:spPr>
        <p:txBody>
          <a:bodyPr wrap="square" rtlCol="0">
            <a:spAutoFit/>
          </a:bodyPr>
          <a:lstStyle/>
          <a:p>
            <a:r>
              <a:rPr kumimoji="1" lang="en-US" altLang="zh-CN" sz="1600" b="1" dirty="0">
                <a:solidFill>
                  <a:srgbClr val="BF0B6C"/>
                </a:solidFill>
                <a:latin typeface="方正黑体" panose="03000509000000000000" pitchFamily="65" charset="-122"/>
                <a:ea typeface="方正黑体" panose="03000509000000000000" pitchFamily="65" charset="-122"/>
              </a:rPr>
              <a:t>-</a:t>
            </a:r>
            <a:r>
              <a:rPr kumimoji="1" lang="zh-CN" altLang="en-US" sz="1600" b="1" dirty="0">
                <a:solidFill>
                  <a:srgbClr val="BF0B6C"/>
                </a:solidFill>
                <a:latin typeface="方正黑体" panose="03000509000000000000" pitchFamily="65" charset="-122"/>
                <a:ea typeface="方正黑体" panose="03000509000000000000" pitchFamily="65" charset="-122"/>
              </a:rPr>
              <a:t>填写正确且完整的信息（公司名，地址等请全部使用英文，注册邮箱不接受</a:t>
            </a:r>
            <a:r>
              <a:rPr kumimoji="1" lang="en-US" altLang="zh-CN" sz="1600" b="1" dirty="0">
                <a:solidFill>
                  <a:srgbClr val="BF0B6C"/>
                </a:solidFill>
                <a:latin typeface="方正黑体" panose="03000509000000000000" pitchFamily="65" charset="-122"/>
                <a:ea typeface="方正黑体" panose="03000509000000000000" pitchFamily="65" charset="-122"/>
              </a:rPr>
              <a:t>qq,163,126,gmail</a:t>
            </a:r>
            <a:r>
              <a:rPr kumimoji="1" lang="zh-CN" altLang="en-US" sz="1600" b="1" dirty="0">
                <a:solidFill>
                  <a:srgbClr val="BF0B6C"/>
                </a:solidFill>
                <a:latin typeface="方正黑体" panose="03000509000000000000" pitchFamily="65" charset="-122"/>
                <a:ea typeface="方正黑体" panose="03000509000000000000" pitchFamily="65" charset="-122"/>
              </a:rPr>
              <a:t>等域名的地址），并在</a:t>
            </a:r>
            <a:r>
              <a:rPr kumimoji="1" lang="en-US" altLang="zh-CN" sz="1600" b="1" dirty="0">
                <a:solidFill>
                  <a:srgbClr val="BF0B6C"/>
                </a:solidFill>
                <a:latin typeface="方正黑体" panose="03000509000000000000" pitchFamily="65" charset="-122"/>
                <a:ea typeface="方正黑体" panose="03000509000000000000" pitchFamily="65" charset="-122"/>
              </a:rPr>
              <a:t>Comment</a:t>
            </a:r>
            <a:r>
              <a:rPr kumimoji="1" lang="zh-CN" altLang="en-US" sz="1600" b="1" dirty="0">
                <a:solidFill>
                  <a:srgbClr val="BF0B6C"/>
                </a:solidFill>
                <a:latin typeface="方正黑体" panose="03000509000000000000" pitchFamily="65" charset="-122"/>
                <a:ea typeface="方正黑体" panose="03000509000000000000" pitchFamily="65" charset="-122"/>
              </a:rPr>
              <a:t>中备注开通</a:t>
            </a:r>
            <a:r>
              <a:rPr kumimoji="1" lang="en-US" altLang="zh-CN" sz="1600" b="1" dirty="0">
                <a:solidFill>
                  <a:srgbClr val="BF0B6C"/>
                </a:solidFill>
                <a:latin typeface="方正黑体" panose="03000509000000000000" pitchFamily="65" charset="-122"/>
                <a:ea typeface="方正黑体" panose="03000509000000000000" pitchFamily="65" charset="-122"/>
              </a:rPr>
              <a:t>ONE QUOTE</a:t>
            </a:r>
            <a:r>
              <a:rPr kumimoji="1" lang="zh-CN" altLang="en-US" sz="1600" b="1" dirty="0">
                <a:solidFill>
                  <a:srgbClr val="BF0B6C"/>
                </a:solidFill>
                <a:latin typeface="方正黑体" panose="03000509000000000000" pitchFamily="65" charset="-122"/>
                <a:ea typeface="方正黑体" panose="03000509000000000000" pitchFamily="65" charset="-122"/>
              </a:rPr>
              <a:t>功能</a:t>
            </a:r>
            <a:endParaRPr kumimoji="1" lang="en-US" altLang="zh-CN" sz="1600" b="1" dirty="0">
              <a:solidFill>
                <a:srgbClr val="BF0B6C"/>
              </a:solidFill>
              <a:latin typeface="方正黑体" panose="03000509000000000000" pitchFamily="65" charset="-122"/>
              <a:ea typeface="方正黑体" panose="03000509000000000000" pitchFamily="65" charset="-122"/>
            </a:endParaRPr>
          </a:p>
          <a:p>
            <a:endParaRPr lang="en-US" altLang="zh-CN" sz="1600" dirty="0">
              <a:latin typeface="Arial" panose="020B0604020202020204" pitchFamily="34" charset="0"/>
              <a:ea typeface="方正黑体" panose="03000509000000000000" pitchFamily="65" charset="-122"/>
              <a:cs typeface="Arial" panose="020B0604020202020204" pitchFamily="34" charset="0"/>
            </a:endParaRPr>
          </a:p>
          <a:p>
            <a:r>
              <a:rPr kumimoji="1" lang="en-US" altLang="zh-CN" sz="1600" b="1" dirty="0">
                <a:solidFill>
                  <a:srgbClr val="BF0B6C"/>
                </a:solidFill>
                <a:latin typeface="Arial" panose="020B0604020202020204" pitchFamily="34" charset="0"/>
                <a:ea typeface="方正黑体" panose="03000509000000000000" pitchFamily="65" charset="-122"/>
                <a:cs typeface="Arial" panose="020B0604020202020204" pitchFamily="34" charset="0"/>
              </a:rPr>
              <a:t>-Please fill the correct information with English and free domain of registered email address is not acceptable, then input ‘Open ONE QUOTE Access’ in the comment filed .</a:t>
            </a:r>
            <a:endParaRPr kumimoji="1" lang="zh-CN" altLang="en-US" sz="1600" b="1" dirty="0" err="1">
              <a:solidFill>
                <a:srgbClr val="BF0B6C"/>
              </a:solidFill>
              <a:latin typeface="Arial" panose="020B0604020202020204" pitchFamily="34" charset="0"/>
              <a:ea typeface="方正黑体" panose="03000509000000000000" pitchFamily="65" charset="-122"/>
              <a:cs typeface="Arial" panose="020B0604020202020204" pitchFamily="34" charset="0"/>
            </a:endParaRPr>
          </a:p>
        </p:txBody>
      </p:sp>
    </p:spTree>
    <p:extLst>
      <p:ext uri="{BB962C8B-B14F-4D97-AF65-F5344CB8AC3E}">
        <p14:creationId xmlns:p14="http://schemas.microsoft.com/office/powerpoint/2010/main" val="14295848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7C154FBA-163F-4C8D-B42C-C4C992761639}"/>
              </a:ext>
            </a:extLst>
          </p:cNvPr>
          <p:cNvSpPr>
            <a:spLocks noGrp="1"/>
          </p:cNvSpPr>
          <p:nvPr>
            <p:ph type="sldNum" sz="quarter" idx="12"/>
          </p:nvPr>
        </p:nvSpPr>
        <p:spPr/>
        <p:txBody>
          <a:bodyPr/>
          <a:lstStyle/>
          <a:p>
            <a:pPr defTabSz="518876"/>
            <a:fld id="{2D3281FA-4AB9-2D49-806F-9BDE89B0B3EB}" type="slidenum">
              <a:rPr lang="en-US"/>
              <a:pPr defTabSz="518876"/>
              <a:t>40</a:t>
            </a:fld>
            <a:endParaRPr lang="en-US"/>
          </a:p>
        </p:txBody>
      </p:sp>
      <p:sp>
        <p:nvSpPr>
          <p:cNvPr id="5" name="Google Shape;593;p70">
            <a:extLst>
              <a:ext uri="{FF2B5EF4-FFF2-40B4-BE49-F238E27FC236}">
                <a16:creationId xmlns:a16="http://schemas.microsoft.com/office/drawing/2014/main" id="{9FB5C69C-B75C-4D3E-9790-840FF51CA631}"/>
              </a:ext>
            </a:extLst>
          </p:cNvPr>
          <p:cNvSpPr txBox="1"/>
          <p:nvPr/>
        </p:nvSpPr>
        <p:spPr>
          <a:xfrm>
            <a:off x="106017" y="1459736"/>
            <a:ext cx="9550771" cy="4452733"/>
          </a:xfrm>
          <a:prstGeom prst="rect">
            <a:avLst/>
          </a:prstGeom>
          <a:noFill/>
          <a:ln>
            <a:noFill/>
          </a:ln>
        </p:spPr>
        <p:txBody>
          <a:bodyPr spcFirstLastPara="1" wrap="square" lIns="74283" tIns="74283" rIns="74283" bIns="74283" anchor="t" anchorCtr="0">
            <a:spAutoFit/>
          </a:bodyPr>
          <a:lstStyle/>
          <a:p>
            <a:pPr>
              <a:lnSpc>
                <a:spcPct val="120000"/>
              </a:lnSpc>
              <a:spcBef>
                <a:spcPts val="406"/>
              </a:spcBef>
              <a:buClr>
                <a:srgbClr val="000000"/>
              </a:buClr>
              <a:buSzPts val="1500"/>
            </a:pPr>
            <a:endParaRPr sz="1600" b="1" dirty="0">
              <a:latin typeface="方正黑体" panose="03000509000000000000" pitchFamily="65" charset="-122"/>
              <a:ea typeface="方正黑体" panose="03000509000000000000" pitchFamily="65" charset="-122"/>
            </a:endParaRPr>
          </a:p>
          <a:p>
            <a:pPr marL="211534" marR="51594">
              <a:lnSpc>
                <a:spcPct val="120000"/>
              </a:lnSpc>
              <a:spcBef>
                <a:spcPts val="406"/>
              </a:spcBef>
              <a:buClr>
                <a:srgbClr val="000000"/>
              </a:buClr>
              <a:buSzPts val="1300"/>
            </a:pPr>
            <a:r>
              <a:rPr lang="en" sz="1600" b="1" dirty="0">
                <a:latin typeface="方正黑体" panose="03000509000000000000" pitchFamily="65" charset="-122"/>
                <a:ea typeface="方正黑体" panose="03000509000000000000" pitchFamily="65" charset="-122"/>
                <a:cs typeface="Source Sans Pro"/>
                <a:sym typeface="Source Sans Pro"/>
              </a:rPr>
              <a:t>6.收款单位: 收款单位是您在“创建付款订单”页面中输入的信息。单次只能向同一个收款单位付款。</a:t>
            </a:r>
          </a:p>
          <a:p>
            <a:pPr marL="211534" marR="51594">
              <a:lnSpc>
                <a:spcPct val="120000"/>
              </a:lnSpc>
              <a:spcBef>
                <a:spcPts val="406"/>
              </a:spcBef>
              <a:buSzPts val="1300"/>
            </a:pPr>
            <a:r>
              <a:rPr lang="en-US" altLang="zh-CN" sz="1600" b="1" dirty="0">
                <a:solidFill>
                  <a:schemeClr val="dk1"/>
                </a:solidFill>
                <a:latin typeface="方正黑体" panose="03000509000000000000" pitchFamily="65" charset="-122"/>
                <a:ea typeface="方正黑体" panose="03000509000000000000" pitchFamily="65" charset="-122"/>
                <a:cs typeface="Proxima Nova"/>
                <a:sym typeface="Proxima Nova"/>
              </a:rPr>
              <a:t>   </a:t>
            </a:r>
            <a:r>
              <a:rPr lang="en-US" altLang="zh-CN" sz="1600" b="1" dirty="0">
                <a:solidFill>
                  <a:schemeClr val="dk1"/>
                </a:solidFill>
                <a:latin typeface="Arial" panose="020B0604020202020204" pitchFamily="34" charset="0"/>
                <a:ea typeface="方正黑体" panose="03000509000000000000" pitchFamily="65" charset="-122"/>
                <a:cs typeface="Arial" panose="020B0604020202020204" pitchFamily="34" charset="0"/>
                <a:sym typeface="Proxima Nova"/>
              </a:rPr>
              <a:t>Receivable Office: Receivable office is selected in the ‘Create PO’ page. Only one office allowed</a:t>
            </a:r>
            <a:r>
              <a:rPr lang="en-US" altLang="zh-CN" sz="1600" b="1" dirty="0">
                <a:solidFill>
                  <a:schemeClr val="dk1"/>
                </a:solidFill>
                <a:latin typeface="方正黑体" panose="03000509000000000000" pitchFamily="65" charset="-122"/>
                <a:ea typeface="方正黑体" panose="03000509000000000000" pitchFamily="65" charset="-122"/>
                <a:cs typeface="Proxima Nova"/>
                <a:sym typeface="Proxima Nova"/>
              </a:rPr>
              <a:t>.</a:t>
            </a:r>
            <a:endParaRPr sz="1600" b="1" dirty="0">
              <a:solidFill>
                <a:srgbClr val="000000"/>
              </a:solidFill>
              <a:latin typeface="方正黑体" panose="03000509000000000000" pitchFamily="65" charset="-122"/>
              <a:ea typeface="方正黑体" panose="03000509000000000000" pitchFamily="65" charset="-122"/>
              <a:cs typeface="Proxima Nova"/>
              <a:sym typeface="Proxima Nova"/>
            </a:endParaRPr>
          </a:p>
          <a:p>
            <a:pPr marL="211534" marR="51594">
              <a:lnSpc>
                <a:spcPct val="120000"/>
              </a:lnSpc>
              <a:spcBef>
                <a:spcPts val="406"/>
              </a:spcBef>
              <a:buClr>
                <a:srgbClr val="000000"/>
              </a:buClr>
              <a:buSzPts val="1300"/>
            </a:pPr>
            <a:r>
              <a:rPr lang="en" sz="1600" b="1" dirty="0">
                <a:solidFill>
                  <a:srgbClr val="000000"/>
                </a:solidFill>
                <a:latin typeface="方正黑体" panose="03000509000000000000" pitchFamily="65" charset="-122"/>
                <a:ea typeface="方正黑体" panose="03000509000000000000" pitchFamily="65" charset="-122"/>
                <a:cs typeface="Proxima Nova"/>
                <a:sym typeface="Proxima Nova"/>
              </a:rPr>
              <a:t>7.合计：显示您在创建 Po 页面输入的提单号的总数量。 总限制为 450。</a:t>
            </a:r>
          </a:p>
          <a:p>
            <a:pPr marL="211534" marR="51594">
              <a:lnSpc>
                <a:spcPct val="120000"/>
              </a:lnSpc>
              <a:spcBef>
                <a:spcPts val="406"/>
              </a:spcBef>
              <a:buSzPts val="1300"/>
            </a:pPr>
            <a:r>
              <a:rPr lang="en-US" altLang="zh-CN" sz="1600" b="1" dirty="0">
                <a:solidFill>
                  <a:schemeClr val="dk1"/>
                </a:solidFill>
                <a:latin typeface="方正黑体" panose="03000509000000000000" pitchFamily="65" charset="-122"/>
                <a:ea typeface="方正黑体" panose="03000509000000000000" pitchFamily="65" charset="-122"/>
                <a:cs typeface="Proxima Nova"/>
                <a:sym typeface="Proxima Nova"/>
              </a:rPr>
              <a:t>   </a:t>
            </a:r>
            <a:r>
              <a:rPr lang="en-US" altLang="zh-CN" sz="1600" b="1" dirty="0">
                <a:solidFill>
                  <a:schemeClr val="dk1"/>
                </a:solidFill>
                <a:latin typeface="Arial" panose="020B0604020202020204" pitchFamily="34" charset="0"/>
                <a:ea typeface="方正黑体" panose="03000509000000000000" pitchFamily="65" charset="-122"/>
                <a:cs typeface="Arial" panose="020B0604020202020204" pitchFamily="34" charset="0"/>
                <a:sym typeface="Proxima Nova"/>
              </a:rPr>
              <a:t>Total: It shows the total cases of Bill of Lading you inputted from Create Po page. The total limit is 450.</a:t>
            </a:r>
            <a:endParaRPr sz="1600" b="1" dirty="0">
              <a:latin typeface="Arial" panose="020B0604020202020204" pitchFamily="34" charset="0"/>
              <a:ea typeface="方正黑体" panose="03000509000000000000" pitchFamily="65" charset="-122"/>
              <a:cs typeface="Arial" panose="020B0604020202020204" pitchFamily="34" charset="0"/>
            </a:endParaRPr>
          </a:p>
          <a:p>
            <a:pPr marL="211534" marR="51594">
              <a:lnSpc>
                <a:spcPct val="120000"/>
              </a:lnSpc>
              <a:spcBef>
                <a:spcPts val="406"/>
              </a:spcBef>
              <a:buClr>
                <a:srgbClr val="000000"/>
              </a:buClr>
              <a:buSzPts val="1300"/>
            </a:pPr>
            <a:r>
              <a:rPr lang="en" sz="1600" b="1" dirty="0">
                <a:solidFill>
                  <a:srgbClr val="000000"/>
                </a:solidFill>
                <a:latin typeface="方正黑体" panose="03000509000000000000" pitchFamily="65" charset="-122"/>
                <a:ea typeface="方正黑体" panose="03000509000000000000" pitchFamily="65" charset="-122"/>
                <a:cs typeface="Proxima Nova"/>
                <a:sym typeface="Proxima Nova"/>
              </a:rPr>
              <a:t>8.总金额：总金额为所有采购订单号的合计金额。</a:t>
            </a:r>
          </a:p>
          <a:p>
            <a:pPr marL="211534" marR="51594">
              <a:lnSpc>
                <a:spcPct val="120000"/>
              </a:lnSpc>
              <a:spcBef>
                <a:spcPts val="406"/>
              </a:spcBef>
              <a:buSzPts val="1300"/>
            </a:pPr>
            <a:r>
              <a:rPr lang="en-US" altLang="zh-CN" sz="1600" b="1" dirty="0">
                <a:solidFill>
                  <a:schemeClr val="dk1"/>
                </a:solidFill>
                <a:latin typeface="方正黑体" panose="03000509000000000000" pitchFamily="65" charset="-122"/>
                <a:ea typeface="方正黑体" panose="03000509000000000000" pitchFamily="65" charset="-122"/>
                <a:cs typeface="Proxima Nova"/>
                <a:sym typeface="Proxima Nova"/>
              </a:rPr>
              <a:t>   </a:t>
            </a:r>
            <a:r>
              <a:rPr lang="en-US" altLang="zh-CN" sz="1600" b="1" dirty="0">
                <a:solidFill>
                  <a:schemeClr val="dk1"/>
                </a:solidFill>
                <a:latin typeface="Arial" panose="020B0604020202020204" pitchFamily="34" charset="0"/>
                <a:ea typeface="方正黑体" panose="03000509000000000000" pitchFamily="65" charset="-122"/>
                <a:cs typeface="Arial" panose="020B0604020202020204" pitchFamily="34" charset="0"/>
                <a:sym typeface="Proxima Nova"/>
              </a:rPr>
              <a:t>Total Amount: Total amount is for all of the PO No.</a:t>
            </a:r>
            <a:endParaRPr sz="1600" b="1" dirty="0">
              <a:latin typeface="Arial" panose="020B0604020202020204" pitchFamily="34" charset="0"/>
              <a:ea typeface="方正黑体" panose="03000509000000000000" pitchFamily="65" charset="-122"/>
              <a:cs typeface="Arial" panose="020B0604020202020204" pitchFamily="34" charset="0"/>
            </a:endParaRPr>
          </a:p>
          <a:p>
            <a:pPr marL="211534" marR="51594">
              <a:lnSpc>
                <a:spcPct val="120000"/>
              </a:lnSpc>
              <a:spcBef>
                <a:spcPts val="406"/>
              </a:spcBef>
              <a:buClr>
                <a:srgbClr val="000000"/>
              </a:buClr>
              <a:buSzPts val="1300"/>
            </a:pPr>
            <a:r>
              <a:rPr lang="en" sz="1600" b="1" dirty="0">
                <a:latin typeface="方正黑体" panose="03000509000000000000" pitchFamily="65" charset="-122"/>
                <a:ea typeface="方正黑体" panose="03000509000000000000" pitchFamily="65" charset="-122"/>
                <a:cs typeface="Proxima Nova"/>
                <a:sym typeface="Proxima Nova"/>
              </a:rPr>
              <a:t>9.</a:t>
            </a:r>
            <a:r>
              <a:rPr lang="en" sz="1600" b="1" dirty="0">
                <a:solidFill>
                  <a:srgbClr val="000000"/>
                </a:solidFill>
                <a:latin typeface="方正黑体" panose="03000509000000000000" pitchFamily="65" charset="-122"/>
                <a:ea typeface="方正黑体" panose="03000509000000000000" pitchFamily="65" charset="-122"/>
                <a:cs typeface="Proxima Nova"/>
                <a:sym typeface="Proxima Nova"/>
              </a:rPr>
              <a:t>继续付款：完成上述所有操作后，您可以单击“继续付款”继续下一步。 单击后，将出现一个弹出窗口。</a:t>
            </a:r>
          </a:p>
          <a:p>
            <a:pPr marL="211534" marR="51594">
              <a:lnSpc>
                <a:spcPct val="120000"/>
              </a:lnSpc>
              <a:spcBef>
                <a:spcPts val="406"/>
              </a:spcBef>
              <a:buSzPts val="1300"/>
            </a:pPr>
            <a:r>
              <a:rPr lang="en-US" altLang="zh-CN" sz="1600" b="1" dirty="0">
                <a:solidFill>
                  <a:schemeClr val="dk1"/>
                </a:solidFill>
                <a:latin typeface="方正黑体" panose="03000509000000000000" pitchFamily="65" charset="-122"/>
                <a:ea typeface="方正黑体" panose="03000509000000000000" pitchFamily="65" charset="-122"/>
                <a:cs typeface="Proxima Nova"/>
                <a:sym typeface="Proxima Nova"/>
              </a:rPr>
              <a:t>   </a:t>
            </a:r>
            <a:r>
              <a:rPr lang="en-US" altLang="zh-CN" sz="1600" b="1" dirty="0">
                <a:solidFill>
                  <a:schemeClr val="dk1"/>
                </a:solidFill>
                <a:latin typeface="Arial" panose="020B0604020202020204" pitchFamily="34" charset="0"/>
                <a:ea typeface="方正黑体" panose="03000509000000000000" pitchFamily="65" charset="-122"/>
                <a:cs typeface="Arial" panose="020B0604020202020204" pitchFamily="34" charset="0"/>
                <a:sym typeface="Proxima Nova"/>
              </a:rPr>
              <a:t>Proceed to Pay: Once the above is all finished, you can click on ‘Proceed to Pay’ to move on to the next steps. Once it is clicked, a pop-up window will appear.</a:t>
            </a:r>
          </a:p>
        </p:txBody>
      </p:sp>
      <p:sp>
        <p:nvSpPr>
          <p:cNvPr id="6" name="Google Shape;216;p50">
            <a:extLst>
              <a:ext uri="{FF2B5EF4-FFF2-40B4-BE49-F238E27FC236}">
                <a16:creationId xmlns:a16="http://schemas.microsoft.com/office/drawing/2014/main" id="{DE379658-AC15-41DD-8314-5E4791C1AF3B}"/>
              </a:ext>
            </a:extLst>
          </p:cNvPr>
          <p:cNvSpPr txBox="1"/>
          <p:nvPr/>
        </p:nvSpPr>
        <p:spPr>
          <a:xfrm>
            <a:off x="399627" y="128452"/>
            <a:ext cx="5480475" cy="950236"/>
          </a:xfrm>
          <a:prstGeom prst="rect">
            <a:avLst/>
          </a:prstGeom>
          <a:noFill/>
          <a:ln>
            <a:noFill/>
          </a:ln>
        </p:spPr>
        <p:txBody>
          <a:bodyPr spcFirstLastPara="1" wrap="square" lIns="74283" tIns="74283" rIns="74283" bIns="74283" anchor="t" anchorCtr="0">
            <a:spAutoFit/>
          </a:bodyPr>
          <a:lstStyle/>
          <a:p>
            <a:pPr>
              <a:buClr>
                <a:schemeClr val="dk1"/>
              </a:buClr>
              <a:buSzPts val="2200"/>
            </a:pPr>
            <a:r>
              <a:rPr lang="zh-CN" altLang="en-US" sz="2600" b="1" dirty="0">
                <a:solidFill>
                  <a:srgbClr val="BD0F72"/>
                </a:solidFill>
                <a:latin typeface="方正黑体" panose="03000509000000000000" pitchFamily="65" charset="-122"/>
                <a:ea typeface="方正黑体" panose="03000509000000000000" pitchFamily="65" charset="-122"/>
                <a:cs typeface="Proxima Nova"/>
                <a:sym typeface="Proxima Nova"/>
              </a:rPr>
              <a:t>人民币费用结算</a:t>
            </a:r>
            <a:endParaRPr lang="en-US" altLang="zh-CN" sz="2600" b="1" dirty="0">
              <a:solidFill>
                <a:srgbClr val="BD0F72"/>
              </a:solidFill>
              <a:latin typeface="方正黑体" panose="03000509000000000000" pitchFamily="65" charset="-122"/>
              <a:ea typeface="方正黑体" panose="03000509000000000000" pitchFamily="65" charset="-122"/>
              <a:cs typeface="Proxima Nova"/>
              <a:sym typeface="Proxima Nova"/>
            </a:endParaRPr>
          </a:p>
          <a:p>
            <a:pPr>
              <a:buClr>
                <a:schemeClr val="dk1"/>
              </a:buClr>
              <a:buSzPts val="2200"/>
            </a:pPr>
            <a:r>
              <a:rPr lang="en-US" sz="2600" b="1" dirty="0">
                <a:solidFill>
                  <a:srgbClr val="BD0F72"/>
                </a:solidFill>
                <a:latin typeface="+mj-lt"/>
                <a:ea typeface="Proxima Nova"/>
                <a:cs typeface="Proxima Nova"/>
                <a:sym typeface="Proxima Nova"/>
              </a:rPr>
              <a:t>RMB </a:t>
            </a:r>
            <a:r>
              <a:rPr lang="en-US" altLang="zh-CN" sz="2600" b="1" dirty="0">
                <a:solidFill>
                  <a:srgbClr val="BD0F72"/>
                </a:solidFill>
                <a:latin typeface="+mj-lt"/>
                <a:ea typeface="Proxima Nova"/>
                <a:cs typeface="Proxima Nova"/>
                <a:sym typeface="Proxima Nova"/>
              </a:rPr>
              <a:t>on-line payment</a:t>
            </a:r>
            <a:endParaRPr sz="2600" b="1" dirty="0">
              <a:solidFill>
                <a:srgbClr val="BD0F72"/>
              </a:solidFill>
              <a:latin typeface="+mj-lt"/>
              <a:ea typeface="Proxima Nova"/>
              <a:cs typeface="Proxima Nova"/>
              <a:sym typeface="Proxima Nova"/>
            </a:endParaRPr>
          </a:p>
        </p:txBody>
      </p:sp>
      <p:sp>
        <p:nvSpPr>
          <p:cNvPr id="7" name="Google Shape;495;p66">
            <a:extLst>
              <a:ext uri="{FF2B5EF4-FFF2-40B4-BE49-F238E27FC236}">
                <a16:creationId xmlns:a16="http://schemas.microsoft.com/office/drawing/2014/main" id="{D6610CC3-D487-42EE-9EC7-FD6C9A949907}"/>
              </a:ext>
            </a:extLst>
          </p:cNvPr>
          <p:cNvSpPr txBox="1"/>
          <p:nvPr/>
        </p:nvSpPr>
        <p:spPr>
          <a:xfrm>
            <a:off x="249212" y="1028045"/>
            <a:ext cx="5369709" cy="750181"/>
          </a:xfrm>
          <a:prstGeom prst="rect">
            <a:avLst/>
          </a:prstGeom>
          <a:noFill/>
          <a:ln>
            <a:noFill/>
          </a:ln>
        </p:spPr>
        <p:txBody>
          <a:bodyPr spcFirstLastPara="1" wrap="square" lIns="74283" tIns="74283" rIns="74283" bIns="74283" anchor="t" anchorCtr="0">
            <a:spAutoFit/>
          </a:bodyPr>
          <a:lstStyle>
            <a:defPPr>
              <a:defRPr lang="zh-CN"/>
            </a:defPPr>
            <a:lvl1pPr>
              <a:buClr>
                <a:schemeClr val="dk1"/>
              </a:buClr>
              <a:buSzPts val="2200"/>
              <a:defRPr sz="2400" b="1" i="0" u="none" strike="noStrike" cap="none">
                <a:solidFill>
                  <a:srgbClr val="BD0F72"/>
                </a:solidFill>
                <a:latin typeface="+mj-lt"/>
                <a:ea typeface="Proxima Nova"/>
                <a:cs typeface="Proxima Nova"/>
              </a:defRPr>
            </a:lvl1pPr>
          </a:lstStyle>
          <a:p>
            <a:r>
              <a:rPr lang="en" sz="1950" dirty="0">
                <a:latin typeface="方正黑体" panose="03000509000000000000" pitchFamily="65" charset="-122"/>
                <a:ea typeface="方正黑体" panose="03000509000000000000" pitchFamily="65" charset="-122"/>
                <a:sym typeface="Proxima Nova"/>
              </a:rPr>
              <a:t>如何支付采购订单</a:t>
            </a:r>
            <a:r>
              <a:rPr lang="en" sz="1950" dirty="0">
                <a:sym typeface="Proxima Nova"/>
              </a:rPr>
              <a:t>/</a:t>
            </a:r>
            <a:r>
              <a:rPr lang="en-US" altLang="zh-CN" sz="1950" dirty="0">
                <a:latin typeface="Arial" panose="020B0604020202020204" pitchFamily="34" charset="0"/>
                <a:cs typeface="Arial" panose="020B0604020202020204" pitchFamily="34" charset="0"/>
                <a:sym typeface="Proxima Nova"/>
              </a:rPr>
              <a:t>How to Pay PO</a:t>
            </a:r>
          </a:p>
          <a:p>
            <a:endParaRPr sz="1950" dirty="0">
              <a:sym typeface="Proxima Nova"/>
            </a:endParaRPr>
          </a:p>
        </p:txBody>
      </p:sp>
    </p:spTree>
    <p:extLst>
      <p:ext uri="{BB962C8B-B14F-4D97-AF65-F5344CB8AC3E}">
        <p14:creationId xmlns:p14="http://schemas.microsoft.com/office/powerpoint/2010/main" val="25524308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7C154FBA-163F-4C8D-B42C-C4C992761639}"/>
              </a:ext>
            </a:extLst>
          </p:cNvPr>
          <p:cNvSpPr>
            <a:spLocks noGrp="1"/>
          </p:cNvSpPr>
          <p:nvPr>
            <p:ph type="sldNum" sz="quarter" idx="12"/>
          </p:nvPr>
        </p:nvSpPr>
        <p:spPr/>
        <p:txBody>
          <a:bodyPr/>
          <a:lstStyle/>
          <a:p>
            <a:pPr defTabSz="518876"/>
            <a:fld id="{2D3281FA-4AB9-2D49-806F-9BDE89B0B3EB}" type="slidenum">
              <a:rPr lang="en-US"/>
              <a:pPr defTabSz="518876"/>
              <a:t>41</a:t>
            </a:fld>
            <a:endParaRPr lang="en-US"/>
          </a:p>
        </p:txBody>
      </p:sp>
      <p:sp>
        <p:nvSpPr>
          <p:cNvPr id="6" name="Google Shape;1000;p94">
            <a:extLst>
              <a:ext uri="{FF2B5EF4-FFF2-40B4-BE49-F238E27FC236}">
                <a16:creationId xmlns:a16="http://schemas.microsoft.com/office/drawing/2014/main" id="{C3475486-57F7-4EC1-B0FA-C2C190A430D0}"/>
              </a:ext>
            </a:extLst>
          </p:cNvPr>
          <p:cNvSpPr txBox="1"/>
          <p:nvPr/>
        </p:nvSpPr>
        <p:spPr>
          <a:xfrm>
            <a:off x="426597" y="1509806"/>
            <a:ext cx="9325774" cy="1460119"/>
          </a:xfrm>
          <a:prstGeom prst="rect">
            <a:avLst/>
          </a:prstGeom>
          <a:noFill/>
          <a:ln>
            <a:noFill/>
          </a:ln>
        </p:spPr>
        <p:txBody>
          <a:bodyPr spcFirstLastPara="1" wrap="square" lIns="74283" tIns="74283" rIns="74283" bIns="74283" anchor="t" anchorCtr="0">
            <a:spAutoFit/>
          </a:bodyPr>
          <a:lstStyle>
            <a:defPPr>
              <a:defRPr lang="zh-CN"/>
            </a:defPPr>
            <a:lvl1pPr marR="0" lvl="0" indent="0">
              <a:lnSpc>
                <a:spcPct val="120000"/>
              </a:lnSpc>
              <a:spcBef>
                <a:spcPts val="500"/>
              </a:spcBef>
              <a:spcAft>
                <a:spcPts val="0"/>
              </a:spcAft>
              <a:buClr>
                <a:srgbClr val="000000"/>
              </a:buClr>
              <a:buSzPts val="1500"/>
              <a:buFont typeface="Arial"/>
              <a:buNone/>
              <a:defRPr sz="1000"/>
            </a:lvl1pPr>
          </a:lstStyle>
          <a:p>
            <a:r>
              <a:rPr lang="zh-CN" altLang="en-US" sz="1600" b="1" dirty="0">
                <a:latin typeface="方正黑体" panose="03000509000000000000" pitchFamily="65" charset="-122"/>
                <a:ea typeface="方正黑体" panose="03000509000000000000" pitchFamily="65" charset="-122"/>
                <a:sym typeface="Proxima Nova"/>
              </a:rPr>
              <a:t>使用提单号的采购订单进行支付时，您需要先输入生成电子发票所需的纳税人开票信息，然后才能继续链接到支付网关</a:t>
            </a:r>
          </a:p>
          <a:p>
            <a:r>
              <a:rPr lang="en" sz="1600" b="1" dirty="0">
                <a:latin typeface="Arial" panose="020B0604020202020204" pitchFamily="34" charset="0"/>
                <a:cs typeface="Arial" panose="020B0604020202020204" pitchFamily="34" charset="0"/>
                <a:sym typeface="Proxima Nova"/>
              </a:rPr>
              <a:t>When proceeding to pay with PO of Bill of Lading, you need to input the Taxpayer Information for using the generate the e-Tax Invoice then can continue navigates to the payment gateway. </a:t>
            </a:r>
            <a:endParaRPr sz="1600" b="1" dirty="0">
              <a:latin typeface="Arial" panose="020B0604020202020204" pitchFamily="34" charset="0"/>
              <a:cs typeface="Arial" panose="020B0604020202020204" pitchFamily="34" charset="0"/>
              <a:sym typeface="Proxima Nova"/>
            </a:endParaRPr>
          </a:p>
        </p:txBody>
      </p:sp>
      <p:grpSp>
        <p:nvGrpSpPr>
          <p:cNvPr id="2" name="组合 1">
            <a:extLst>
              <a:ext uri="{FF2B5EF4-FFF2-40B4-BE49-F238E27FC236}">
                <a16:creationId xmlns:a16="http://schemas.microsoft.com/office/drawing/2014/main" id="{B4C507BE-FDB1-4CDE-8174-3327BDF94A23}"/>
              </a:ext>
            </a:extLst>
          </p:cNvPr>
          <p:cNvGrpSpPr/>
          <p:nvPr/>
        </p:nvGrpSpPr>
        <p:grpSpPr>
          <a:xfrm>
            <a:off x="573834" y="3531699"/>
            <a:ext cx="9001153" cy="2643702"/>
            <a:chOff x="322043" y="2816081"/>
            <a:chExt cx="8408409" cy="2643702"/>
          </a:xfrm>
        </p:grpSpPr>
        <p:pic>
          <p:nvPicPr>
            <p:cNvPr id="19" name="Google Shape;561;p69">
              <a:extLst>
                <a:ext uri="{FF2B5EF4-FFF2-40B4-BE49-F238E27FC236}">
                  <a16:creationId xmlns:a16="http://schemas.microsoft.com/office/drawing/2014/main" id="{194DC08A-F0A7-4849-9745-73F82D91DD43}"/>
                </a:ext>
              </a:extLst>
            </p:cNvPr>
            <p:cNvPicPr preferRelativeResize="0"/>
            <p:nvPr/>
          </p:nvPicPr>
          <p:blipFill>
            <a:blip r:embed="rId2">
              <a:alphaModFix/>
            </a:blip>
            <a:stretch>
              <a:fillRect/>
            </a:stretch>
          </p:blipFill>
          <p:spPr>
            <a:xfrm>
              <a:off x="322043" y="2832798"/>
              <a:ext cx="3699620" cy="2626985"/>
            </a:xfrm>
            <a:prstGeom prst="rect">
              <a:avLst/>
            </a:prstGeom>
            <a:noFill/>
            <a:ln>
              <a:noFill/>
            </a:ln>
          </p:spPr>
        </p:pic>
        <p:pic>
          <p:nvPicPr>
            <p:cNvPr id="21" name="Google Shape;1007;p94">
              <a:extLst>
                <a:ext uri="{FF2B5EF4-FFF2-40B4-BE49-F238E27FC236}">
                  <a16:creationId xmlns:a16="http://schemas.microsoft.com/office/drawing/2014/main" id="{BD5BB03C-26BD-49FD-9AE8-3620602676A9}"/>
                </a:ext>
              </a:extLst>
            </p:cNvPr>
            <p:cNvPicPr preferRelativeResize="0"/>
            <p:nvPr/>
          </p:nvPicPr>
          <p:blipFill>
            <a:blip r:embed="rId3">
              <a:alphaModFix/>
            </a:blip>
            <a:stretch>
              <a:fillRect/>
            </a:stretch>
          </p:blipFill>
          <p:spPr>
            <a:xfrm>
              <a:off x="5148063" y="2816081"/>
              <a:ext cx="3582389" cy="2626984"/>
            </a:xfrm>
            <a:prstGeom prst="rect">
              <a:avLst/>
            </a:prstGeom>
            <a:noFill/>
            <a:ln>
              <a:noFill/>
            </a:ln>
          </p:spPr>
        </p:pic>
        <p:grpSp>
          <p:nvGrpSpPr>
            <p:cNvPr id="31" name="Google Shape;567;p69">
              <a:extLst>
                <a:ext uri="{FF2B5EF4-FFF2-40B4-BE49-F238E27FC236}">
                  <a16:creationId xmlns:a16="http://schemas.microsoft.com/office/drawing/2014/main" id="{48613ABA-09ED-4886-B7D3-A4524FEFE58B}"/>
                </a:ext>
              </a:extLst>
            </p:cNvPr>
            <p:cNvGrpSpPr/>
            <p:nvPr/>
          </p:nvGrpSpPr>
          <p:grpSpPr>
            <a:xfrm>
              <a:off x="1035957" y="3875100"/>
              <a:ext cx="240918" cy="275116"/>
              <a:chOff x="1463550" y="3098975"/>
              <a:chExt cx="301800" cy="366176"/>
            </a:xfrm>
          </p:grpSpPr>
          <p:sp>
            <p:nvSpPr>
              <p:cNvPr id="32" name="Google Shape;568;p69">
                <a:extLst>
                  <a:ext uri="{FF2B5EF4-FFF2-40B4-BE49-F238E27FC236}">
                    <a16:creationId xmlns:a16="http://schemas.microsoft.com/office/drawing/2014/main" id="{469D8251-43DF-4C09-9A67-A6B144F14908}"/>
                  </a:ext>
                </a:extLst>
              </p:cNvPr>
              <p:cNvSpPr/>
              <p:nvPr/>
            </p:nvSpPr>
            <p:spPr>
              <a:xfrm>
                <a:off x="1490400" y="3145774"/>
                <a:ext cx="248100" cy="245100"/>
              </a:xfrm>
              <a:prstGeom prst="ellipse">
                <a:avLst/>
              </a:prstGeom>
              <a:noFill/>
              <a:ln w="19050" cap="flat" cmpd="sng">
                <a:solidFill>
                  <a:srgbClr val="BD0F72"/>
                </a:solidFill>
                <a:prstDash val="solid"/>
                <a:round/>
                <a:headEnd type="none" w="sm" len="sm"/>
                <a:tailEnd type="none" w="sm" len="sm"/>
              </a:ln>
            </p:spPr>
            <p:txBody>
              <a:bodyPr spcFirstLastPara="1" wrap="square" lIns="74283" tIns="74283" rIns="74283" bIns="74283" anchor="ctr" anchorCtr="0">
                <a:noAutofit/>
              </a:bodyPr>
              <a:lstStyle/>
              <a:p>
                <a:pPr algn="ctr"/>
                <a:endParaRPr sz="2043"/>
              </a:p>
            </p:txBody>
          </p:sp>
          <p:sp>
            <p:nvSpPr>
              <p:cNvPr id="33" name="Google Shape;569;p69">
                <a:extLst>
                  <a:ext uri="{FF2B5EF4-FFF2-40B4-BE49-F238E27FC236}">
                    <a16:creationId xmlns:a16="http://schemas.microsoft.com/office/drawing/2014/main" id="{49DD033B-872A-4457-B5BA-164363447914}"/>
                  </a:ext>
                </a:extLst>
              </p:cNvPr>
              <p:cNvSpPr txBox="1"/>
              <p:nvPr/>
            </p:nvSpPr>
            <p:spPr>
              <a:xfrm>
                <a:off x="1463550" y="3098975"/>
                <a:ext cx="301800" cy="366176"/>
              </a:xfrm>
              <a:prstGeom prst="rect">
                <a:avLst/>
              </a:prstGeom>
              <a:noFill/>
              <a:ln>
                <a:noFill/>
              </a:ln>
            </p:spPr>
            <p:txBody>
              <a:bodyPr spcFirstLastPara="1" wrap="square" lIns="74283" tIns="74283" rIns="74283" bIns="74283" anchor="t" anchorCtr="0">
                <a:spAutoFit/>
              </a:bodyPr>
              <a:lstStyle/>
              <a:p>
                <a:pPr algn="ctr"/>
                <a:r>
                  <a:rPr lang="en" sz="813" dirty="0">
                    <a:solidFill>
                      <a:srgbClr val="BD0F72"/>
                    </a:solidFill>
                  </a:rPr>
                  <a:t>1</a:t>
                </a:r>
                <a:endParaRPr sz="813" dirty="0">
                  <a:solidFill>
                    <a:srgbClr val="BD0F72"/>
                  </a:solidFill>
                </a:endParaRPr>
              </a:p>
            </p:txBody>
          </p:sp>
        </p:grpSp>
        <p:grpSp>
          <p:nvGrpSpPr>
            <p:cNvPr id="34" name="Google Shape;570;p69">
              <a:extLst>
                <a:ext uri="{FF2B5EF4-FFF2-40B4-BE49-F238E27FC236}">
                  <a16:creationId xmlns:a16="http://schemas.microsoft.com/office/drawing/2014/main" id="{5C3CECC6-8EFE-4B0A-9265-D1C44990D0D0}"/>
                </a:ext>
              </a:extLst>
            </p:cNvPr>
            <p:cNvGrpSpPr/>
            <p:nvPr/>
          </p:nvGrpSpPr>
          <p:grpSpPr>
            <a:xfrm>
              <a:off x="1883334" y="3875103"/>
              <a:ext cx="206967" cy="275116"/>
              <a:chOff x="1476974" y="3099062"/>
              <a:chExt cx="274950" cy="365985"/>
            </a:xfrm>
          </p:grpSpPr>
          <p:sp>
            <p:nvSpPr>
              <p:cNvPr id="35" name="Google Shape;571;p69">
                <a:extLst>
                  <a:ext uri="{FF2B5EF4-FFF2-40B4-BE49-F238E27FC236}">
                    <a16:creationId xmlns:a16="http://schemas.microsoft.com/office/drawing/2014/main" id="{3B52BE0E-B605-412D-99D8-85AC4FDE5FDB}"/>
                  </a:ext>
                </a:extLst>
              </p:cNvPr>
              <p:cNvSpPr/>
              <p:nvPr/>
            </p:nvSpPr>
            <p:spPr>
              <a:xfrm>
                <a:off x="1490400" y="3145774"/>
                <a:ext cx="248100" cy="245100"/>
              </a:xfrm>
              <a:prstGeom prst="ellipse">
                <a:avLst/>
              </a:prstGeom>
              <a:noFill/>
              <a:ln w="19050" cap="flat" cmpd="sng">
                <a:solidFill>
                  <a:srgbClr val="BD0F72"/>
                </a:solidFill>
                <a:prstDash val="solid"/>
                <a:round/>
                <a:headEnd type="none" w="sm" len="sm"/>
                <a:tailEnd type="none" w="sm" len="sm"/>
              </a:ln>
            </p:spPr>
            <p:txBody>
              <a:bodyPr spcFirstLastPara="1" wrap="square" lIns="74283" tIns="74283" rIns="74283" bIns="74283" anchor="ctr" anchorCtr="0">
                <a:noAutofit/>
              </a:bodyPr>
              <a:lstStyle/>
              <a:p>
                <a:pPr algn="ctr"/>
                <a:endParaRPr sz="2043"/>
              </a:p>
            </p:txBody>
          </p:sp>
          <p:sp>
            <p:nvSpPr>
              <p:cNvPr id="36" name="Google Shape;572;p69">
                <a:extLst>
                  <a:ext uri="{FF2B5EF4-FFF2-40B4-BE49-F238E27FC236}">
                    <a16:creationId xmlns:a16="http://schemas.microsoft.com/office/drawing/2014/main" id="{10907FD3-D207-41DA-9337-1DBDC7E8A805}"/>
                  </a:ext>
                </a:extLst>
              </p:cNvPr>
              <p:cNvSpPr txBox="1"/>
              <p:nvPr/>
            </p:nvSpPr>
            <p:spPr>
              <a:xfrm>
                <a:off x="1476974" y="3099062"/>
                <a:ext cx="274950" cy="365985"/>
              </a:xfrm>
              <a:prstGeom prst="rect">
                <a:avLst/>
              </a:prstGeom>
              <a:noFill/>
              <a:ln>
                <a:noFill/>
              </a:ln>
            </p:spPr>
            <p:txBody>
              <a:bodyPr spcFirstLastPara="1" wrap="square" lIns="74283" tIns="74283" rIns="74283" bIns="74283" anchor="t" anchorCtr="0">
                <a:spAutoFit/>
              </a:bodyPr>
              <a:lstStyle/>
              <a:p>
                <a:pPr algn="ctr"/>
                <a:r>
                  <a:rPr lang="en" sz="813" dirty="0">
                    <a:solidFill>
                      <a:srgbClr val="BD0F72"/>
                    </a:solidFill>
                  </a:rPr>
                  <a:t>2</a:t>
                </a:r>
                <a:endParaRPr sz="813" dirty="0">
                  <a:solidFill>
                    <a:srgbClr val="BD0F72"/>
                  </a:solidFill>
                </a:endParaRPr>
              </a:p>
            </p:txBody>
          </p:sp>
        </p:grpSp>
        <p:grpSp>
          <p:nvGrpSpPr>
            <p:cNvPr id="37" name="Google Shape;573;p69">
              <a:extLst>
                <a:ext uri="{FF2B5EF4-FFF2-40B4-BE49-F238E27FC236}">
                  <a16:creationId xmlns:a16="http://schemas.microsoft.com/office/drawing/2014/main" id="{F538B5C0-A8C8-47F9-9F09-53BAD997FBE4}"/>
                </a:ext>
              </a:extLst>
            </p:cNvPr>
            <p:cNvGrpSpPr/>
            <p:nvPr/>
          </p:nvGrpSpPr>
          <p:grpSpPr>
            <a:xfrm>
              <a:off x="1057391" y="4285965"/>
              <a:ext cx="244233" cy="275116"/>
              <a:chOff x="1463550" y="3098975"/>
              <a:chExt cx="301800" cy="366176"/>
            </a:xfrm>
          </p:grpSpPr>
          <p:sp>
            <p:nvSpPr>
              <p:cNvPr id="38" name="Google Shape;574;p69">
                <a:extLst>
                  <a:ext uri="{FF2B5EF4-FFF2-40B4-BE49-F238E27FC236}">
                    <a16:creationId xmlns:a16="http://schemas.microsoft.com/office/drawing/2014/main" id="{6EA598B7-10E8-47B9-B019-E972B58F3887}"/>
                  </a:ext>
                </a:extLst>
              </p:cNvPr>
              <p:cNvSpPr/>
              <p:nvPr/>
            </p:nvSpPr>
            <p:spPr>
              <a:xfrm>
                <a:off x="1490400" y="3145774"/>
                <a:ext cx="248100" cy="245100"/>
              </a:xfrm>
              <a:prstGeom prst="ellipse">
                <a:avLst/>
              </a:prstGeom>
              <a:noFill/>
              <a:ln w="19050" cap="flat" cmpd="sng">
                <a:solidFill>
                  <a:srgbClr val="BD0F72"/>
                </a:solidFill>
                <a:prstDash val="solid"/>
                <a:round/>
                <a:headEnd type="none" w="sm" len="sm"/>
                <a:tailEnd type="none" w="sm" len="sm"/>
              </a:ln>
            </p:spPr>
            <p:txBody>
              <a:bodyPr spcFirstLastPara="1" wrap="square" lIns="74283" tIns="74283" rIns="74283" bIns="74283" anchor="ctr" anchorCtr="0">
                <a:noAutofit/>
              </a:bodyPr>
              <a:lstStyle/>
              <a:p>
                <a:pPr algn="ctr"/>
                <a:endParaRPr sz="2043"/>
              </a:p>
            </p:txBody>
          </p:sp>
          <p:sp>
            <p:nvSpPr>
              <p:cNvPr id="39" name="Google Shape;575;p69">
                <a:extLst>
                  <a:ext uri="{FF2B5EF4-FFF2-40B4-BE49-F238E27FC236}">
                    <a16:creationId xmlns:a16="http://schemas.microsoft.com/office/drawing/2014/main" id="{DE19C260-E3EB-4CB2-AF60-517B492C32B2}"/>
                  </a:ext>
                </a:extLst>
              </p:cNvPr>
              <p:cNvSpPr txBox="1"/>
              <p:nvPr/>
            </p:nvSpPr>
            <p:spPr>
              <a:xfrm>
                <a:off x="1463550" y="3098975"/>
                <a:ext cx="301800" cy="366176"/>
              </a:xfrm>
              <a:prstGeom prst="rect">
                <a:avLst/>
              </a:prstGeom>
              <a:noFill/>
              <a:ln>
                <a:noFill/>
              </a:ln>
            </p:spPr>
            <p:txBody>
              <a:bodyPr spcFirstLastPara="1" wrap="square" lIns="74283" tIns="74283" rIns="74283" bIns="74283" anchor="t" anchorCtr="0">
                <a:spAutoFit/>
              </a:bodyPr>
              <a:lstStyle/>
              <a:p>
                <a:pPr algn="ctr"/>
                <a:r>
                  <a:rPr lang="en" sz="813" dirty="0">
                    <a:solidFill>
                      <a:srgbClr val="BD0F72"/>
                    </a:solidFill>
                  </a:rPr>
                  <a:t>3</a:t>
                </a:r>
                <a:endParaRPr sz="813" dirty="0">
                  <a:solidFill>
                    <a:srgbClr val="BD0F72"/>
                  </a:solidFill>
                </a:endParaRPr>
              </a:p>
            </p:txBody>
          </p:sp>
        </p:grpSp>
        <p:grpSp>
          <p:nvGrpSpPr>
            <p:cNvPr id="40" name="Google Shape;570;p69">
              <a:extLst>
                <a:ext uri="{FF2B5EF4-FFF2-40B4-BE49-F238E27FC236}">
                  <a16:creationId xmlns:a16="http://schemas.microsoft.com/office/drawing/2014/main" id="{5A86B0E9-4119-4462-B6FE-EF609DDE4E63}"/>
                </a:ext>
              </a:extLst>
            </p:cNvPr>
            <p:cNvGrpSpPr/>
            <p:nvPr/>
          </p:nvGrpSpPr>
          <p:grpSpPr>
            <a:xfrm>
              <a:off x="1933487" y="4315857"/>
              <a:ext cx="206967" cy="275116"/>
              <a:chOff x="1476974" y="3099062"/>
              <a:chExt cx="274950" cy="365986"/>
            </a:xfrm>
          </p:grpSpPr>
          <p:sp>
            <p:nvSpPr>
              <p:cNvPr id="41" name="Google Shape;571;p69">
                <a:extLst>
                  <a:ext uri="{FF2B5EF4-FFF2-40B4-BE49-F238E27FC236}">
                    <a16:creationId xmlns:a16="http://schemas.microsoft.com/office/drawing/2014/main" id="{3C098E5E-DACC-4B43-BAEF-FCA9A5640AB5}"/>
                  </a:ext>
                </a:extLst>
              </p:cNvPr>
              <p:cNvSpPr/>
              <p:nvPr/>
            </p:nvSpPr>
            <p:spPr>
              <a:xfrm>
                <a:off x="1490400" y="3145774"/>
                <a:ext cx="248100" cy="245100"/>
              </a:xfrm>
              <a:prstGeom prst="ellipse">
                <a:avLst/>
              </a:prstGeom>
              <a:noFill/>
              <a:ln w="19050" cap="flat" cmpd="sng">
                <a:solidFill>
                  <a:srgbClr val="BD0F72"/>
                </a:solidFill>
                <a:prstDash val="solid"/>
                <a:round/>
                <a:headEnd type="none" w="sm" len="sm"/>
                <a:tailEnd type="none" w="sm" len="sm"/>
              </a:ln>
            </p:spPr>
            <p:txBody>
              <a:bodyPr spcFirstLastPara="1" wrap="square" lIns="74283" tIns="74283" rIns="74283" bIns="74283" anchor="ctr" anchorCtr="0">
                <a:noAutofit/>
              </a:bodyPr>
              <a:lstStyle/>
              <a:p>
                <a:pPr algn="ctr"/>
                <a:endParaRPr sz="2043"/>
              </a:p>
            </p:txBody>
          </p:sp>
          <p:sp>
            <p:nvSpPr>
              <p:cNvPr id="42" name="Google Shape;572;p69">
                <a:extLst>
                  <a:ext uri="{FF2B5EF4-FFF2-40B4-BE49-F238E27FC236}">
                    <a16:creationId xmlns:a16="http://schemas.microsoft.com/office/drawing/2014/main" id="{9BA0455F-9501-4BCE-A67B-941CE61E049E}"/>
                  </a:ext>
                </a:extLst>
              </p:cNvPr>
              <p:cNvSpPr txBox="1"/>
              <p:nvPr/>
            </p:nvSpPr>
            <p:spPr>
              <a:xfrm>
                <a:off x="1476974" y="3099062"/>
                <a:ext cx="274950" cy="365986"/>
              </a:xfrm>
              <a:prstGeom prst="rect">
                <a:avLst/>
              </a:prstGeom>
              <a:noFill/>
              <a:ln>
                <a:noFill/>
              </a:ln>
            </p:spPr>
            <p:txBody>
              <a:bodyPr spcFirstLastPara="1" wrap="square" lIns="74283" tIns="74283" rIns="74283" bIns="74283" anchor="t" anchorCtr="0">
                <a:spAutoFit/>
              </a:bodyPr>
              <a:lstStyle/>
              <a:p>
                <a:pPr algn="ctr"/>
                <a:r>
                  <a:rPr lang="en" sz="813" dirty="0">
                    <a:solidFill>
                      <a:srgbClr val="BD0F72"/>
                    </a:solidFill>
                  </a:rPr>
                  <a:t>4</a:t>
                </a:r>
                <a:endParaRPr sz="813" dirty="0">
                  <a:solidFill>
                    <a:srgbClr val="BD0F72"/>
                  </a:solidFill>
                </a:endParaRPr>
              </a:p>
            </p:txBody>
          </p:sp>
        </p:grpSp>
        <p:grpSp>
          <p:nvGrpSpPr>
            <p:cNvPr id="43" name="Google Shape;570;p69">
              <a:extLst>
                <a:ext uri="{FF2B5EF4-FFF2-40B4-BE49-F238E27FC236}">
                  <a16:creationId xmlns:a16="http://schemas.microsoft.com/office/drawing/2014/main" id="{A0B88638-DA7B-4F0F-95A4-18341EC6B94E}"/>
                </a:ext>
              </a:extLst>
            </p:cNvPr>
            <p:cNvGrpSpPr/>
            <p:nvPr/>
          </p:nvGrpSpPr>
          <p:grpSpPr>
            <a:xfrm>
              <a:off x="3009659" y="4230225"/>
              <a:ext cx="206967" cy="275116"/>
              <a:chOff x="1476974" y="3099062"/>
              <a:chExt cx="274950" cy="365986"/>
            </a:xfrm>
          </p:grpSpPr>
          <p:sp>
            <p:nvSpPr>
              <p:cNvPr id="44" name="Google Shape;571;p69">
                <a:extLst>
                  <a:ext uri="{FF2B5EF4-FFF2-40B4-BE49-F238E27FC236}">
                    <a16:creationId xmlns:a16="http://schemas.microsoft.com/office/drawing/2014/main" id="{B2C9EB30-C08A-4AD0-934E-B78BCBC74F7D}"/>
                  </a:ext>
                </a:extLst>
              </p:cNvPr>
              <p:cNvSpPr/>
              <p:nvPr/>
            </p:nvSpPr>
            <p:spPr>
              <a:xfrm>
                <a:off x="1490400" y="3145774"/>
                <a:ext cx="248100" cy="245100"/>
              </a:xfrm>
              <a:prstGeom prst="ellipse">
                <a:avLst/>
              </a:prstGeom>
              <a:noFill/>
              <a:ln w="19050" cap="flat" cmpd="sng">
                <a:solidFill>
                  <a:srgbClr val="BD0F72"/>
                </a:solidFill>
                <a:prstDash val="solid"/>
                <a:round/>
                <a:headEnd type="none" w="sm" len="sm"/>
                <a:tailEnd type="none" w="sm" len="sm"/>
              </a:ln>
            </p:spPr>
            <p:txBody>
              <a:bodyPr spcFirstLastPara="1" wrap="square" lIns="74283" tIns="74283" rIns="74283" bIns="74283" anchor="ctr" anchorCtr="0">
                <a:noAutofit/>
              </a:bodyPr>
              <a:lstStyle/>
              <a:p>
                <a:pPr algn="ctr"/>
                <a:endParaRPr sz="2043"/>
              </a:p>
            </p:txBody>
          </p:sp>
          <p:sp>
            <p:nvSpPr>
              <p:cNvPr id="45" name="Google Shape;572;p69">
                <a:extLst>
                  <a:ext uri="{FF2B5EF4-FFF2-40B4-BE49-F238E27FC236}">
                    <a16:creationId xmlns:a16="http://schemas.microsoft.com/office/drawing/2014/main" id="{105D81AF-71FD-4F9C-A5E8-109FA118697E}"/>
                  </a:ext>
                </a:extLst>
              </p:cNvPr>
              <p:cNvSpPr txBox="1"/>
              <p:nvPr/>
            </p:nvSpPr>
            <p:spPr>
              <a:xfrm>
                <a:off x="1476974" y="3099062"/>
                <a:ext cx="274950" cy="365986"/>
              </a:xfrm>
              <a:prstGeom prst="rect">
                <a:avLst/>
              </a:prstGeom>
              <a:noFill/>
              <a:ln>
                <a:noFill/>
              </a:ln>
            </p:spPr>
            <p:txBody>
              <a:bodyPr spcFirstLastPara="1" wrap="square" lIns="74283" tIns="74283" rIns="74283" bIns="74283" anchor="t" anchorCtr="0">
                <a:spAutoFit/>
              </a:bodyPr>
              <a:lstStyle/>
              <a:p>
                <a:pPr algn="ctr"/>
                <a:r>
                  <a:rPr lang="en-US" sz="813" dirty="0">
                    <a:solidFill>
                      <a:srgbClr val="BD0F72"/>
                    </a:solidFill>
                  </a:rPr>
                  <a:t>5</a:t>
                </a:r>
                <a:endParaRPr sz="813" dirty="0">
                  <a:solidFill>
                    <a:srgbClr val="BD0F72"/>
                  </a:solidFill>
                </a:endParaRPr>
              </a:p>
            </p:txBody>
          </p:sp>
        </p:grpSp>
        <p:grpSp>
          <p:nvGrpSpPr>
            <p:cNvPr id="46" name="Google Shape;570;p69">
              <a:extLst>
                <a:ext uri="{FF2B5EF4-FFF2-40B4-BE49-F238E27FC236}">
                  <a16:creationId xmlns:a16="http://schemas.microsoft.com/office/drawing/2014/main" id="{2EAF8CB6-52EF-415B-AD81-686EB104DB98}"/>
                </a:ext>
              </a:extLst>
            </p:cNvPr>
            <p:cNvGrpSpPr/>
            <p:nvPr/>
          </p:nvGrpSpPr>
          <p:grpSpPr>
            <a:xfrm>
              <a:off x="5924792" y="3908691"/>
              <a:ext cx="206465" cy="275116"/>
              <a:chOff x="1476974" y="3099062"/>
              <a:chExt cx="274950" cy="373263"/>
            </a:xfrm>
          </p:grpSpPr>
          <p:sp>
            <p:nvSpPr>
              <p:cNvPr id="47" name="Google Shape;571;p69">
                <a:extLst>
                  <a:ext uri="{FF2B5EF4-FFF2-40B4-BE49-F238E27FC236}">
                    <a16:creationId xmlns:a16="http://schemas.microsoft.com/office/drawing/2014/main" id="{AEE776A0-3D9B-4088-9AEC-FD85E33A1452}"/>
                  </a:ext>
                </a:extLst>
              </p:cNvPr>
              <p:cNvSpPr/>
              <p:nvPr/>
            </p:nvSpPr>
            <p:spPr>
              <a:xfrm>
                <a:off x="1490400" y="3145774"/>
                <a:ext cx="248100" cy="245100"/>
              </a:xfrm>
              <a:prstGeom prst="ellipse">
                <a:avLst/>
              </a:prstGeom>
              <a:noFill/>
              <a:ln w="19050" cap="flat" cmpd="sng">
                <a:solidFill>
                  <a:srgbClr val="BD0F72"/>
                </a:solidFill>
                <a:prstDash val="solid"/>
                <a:round/>
                <a:headEnd type="none" w="sm" len="sm"/>
                <a:tailEnd type="none" w="sm" len="sm"/>
              </a:ln>
            </p:spPr>
            <p:txBody>
              <a:bodyPr spcFirstLastPara="1" wrap="square" lIns="74283" tIns="74283" rIns="74283" bIns="74283" anchor="ctr" anchorCtr="0">
                <a:noAutofit/>
              </a:bodyPr>
              <a:lstStyle/>
              <a:p>
                <a:pPr algn="ctr"/>
                <a:endParaRPr sz="2043"/>
              </a:p>
            </p:txBody>
          </p:sp>
          <p:sp>
            <p:nvSpPr>
              <p:cNvPr id="48" name="Google Shape;572;p69">
                <a:extLst>
                  <a:ext uri="{FF2B5EF4-FFF2-40B4-BE49-F238E27FC236}">
                    <a16:creationId xmlns:a16="http://schemas.microsoft.com/office/drawing/2014/main" id="{AB359EB0-B7D2-4DF6-9DD6-11C787D4E917}"/>
                  </a:ext>
                </a:extLst>
              </p:cNvPr>
              <p:cNvSpPr txBox="1"/>
              <p:nvPr/>
            </p:nvSpPr>
            <p:spPr>
              <a:xfrm>
                <a:off x="1476974" y="3099062"/>
                <a:ext cx="274950" cy="373263"/>
              </a:xfrm>
              <a:prstGeom prst="rect">
                <a:avLst/>
              </a:prstGeom>
              <a:noFill/>
              <a:ln>
                <a:noFill/>
              </a:ln>
            </p:spPr>
            <p:txBody>
              <a:bodyPr spcFirstLastPara="1" wrap="square" lIns="74283" tIns="74283" rIns="74283" bIns="74283" anchor="t" anchorCtr="0">
                <a:spAutoFit/>
              </a:bodyPr>
              <a:lstStyle/>
              <a:p>
                <a:pPr algn="ctr"/>
                <a:r>
                  <a:rPr lang="en" sz="813" dirty="0">
                    <a:solidFill>
                      <a:srgbClr val="BD0F72"/>
                    </a:solidFill>
                  </a:rPr>
                  <a:t>1</a:t>
                </a:r>
                <a:endParaRPr sz="813" dirty="0">
                  <a:solidFill>
                    <a:srgbClr val="BD0F72"/>
                  </a:solidFill>
                </a:endParaRPr>
              </a:p>
            </p:txBody>
          </p:sp>
        </p:grpSp>
        <p:grpSp>
          <p:nvGrpSpPr>
            <p:cNvPr id="49" name="Google Shape;570;p69">
              <a:extLst>
                <a:ext uri="{FF2B5EF4-FFF2-40B4-BE49-F238E27FC236}">
                  <a16:creationId xmlns:a16="http://schemas.microsoft.com/office/drawing/2014/main" id="{DBC3C879-C76A-4735-A6FA-2129AAD0250B}"/>
                </a:ext>
              </a:extLst>
            </p:cNvPr>
            <p:cNvGrpSpPr/>
            <p:nvPr/>
          </p:nvGrpSpPr>
          <p:grpSpPr>
            <a:xfrm>
              <a:off x="6810855" y="3815887"/>
              <a:ext cx="206967" cy="275116"/>
              <a:chOff x="1476974" y="3099062"/>
              <a:chExt cx="274950" cy="365985"/>
            </a:xfrm>
          </p:grpSpPr>
          <p:sp>
            <p:nvSpPr>
              <p:cNvPr id="50" name="Google Shape;571;p69">
                <a:extLst>
                  <a:ext uri="{FF2B5EF4-FFF2-40B4-BE49-F238E27FC236}">
                    <a16:creationId xmlns:a16="http://schemas.microsoft.com/office/drawing/2014/main" id="{33BA45F6-5271-4637-B8B0-87F36E92A199}"/>
                  </a:ext>
                </a:extLst>
              </p:cNvPr>
              <p:cNvSpPr/>
              <p:nvPr/>
            </p:nvSpPr>
            <p:spPr>
              <a:xfrm>
                <a:off x="1490400" y="3145774"/>
                <a:ext cx="248100" cy="245100"/>
              </a:xfrm>
              <a:prstGeom prst="ellipse">
                <a:avLst/>
              </a:prstGeom>
              <a:noFill/>
              <a:ln w="19050" cap="flat" cmpd="sng">
                <a:solidFill>
                  <a:srgbClr val="BD0F72"/>
                </a:solidFill>
                <a:prstDash val="solid"/>
                <a:round/>
                <a:headEnd type="none" w="sm" len="sm"/>
                <a:tailEnd type="none" w="sm" len="sm"/>
              </a:ln>
            </p:spPr>
            <p:txBody>
              <a:bodyPr spcFirstLastPara="1" wrap="square" lIns="74283" tIns="74283" rIns="74283" bIns="74283" anchor="ctr" anchorCtr="0">
                <a:noAutofit/>
              </a:bodyPr>
              <a:lstStyle/>
              <a:p>
                <a:pPr algn="ctr"/>
                <a:endParaRPr sz="2043"/>
              </a:p>
            </p:txBody>
          </p:sp>
          <p:sp>
            <p:nvSpPr>
              <p:cNvPr id="51" name="Google Shape;572;p69">
                <a:extLst>
                  <a:ext uri="{FF2B5EF4-FFF2-40B4-BE49-F238E27FC236}">
                    <a16:creationId xmlns:a16="http://schemas.microsoft.com/office/drawing/2014/main" id="{6197EDC1-7AF1-4E84-A8B4-FDDF2648473E}"/>
                  </a:ext>
                </a:extLst>
              </p:cNvPr>
              <p:cNvSpPr txBox="1"/>
              <p:nvPr/>
            </p:nvSpPr>
            <p:spPr>
              <a:xfrm>
                <a:off x="1476974" y="3099062"/>
                <a:ext cx="274950" cy="365985"/>
              </a:xfrm>
              <a:prstGeom prst="rect">
                <a:avLst/>
              </a:prstGeom>
              <a:noFill/>
              <a:ln>
                <a:noFill/>
              </a:ln>
            </p:spPr>
            <p:txBody>
              <a:bodyPr spcFirstLastPara="1" wrap="square" lIns="74283" tIns="74283" rIns="74283" bIns="74283" anchor="t" anchorCtr="0">
                <a:spAutoFit/>
              </a:bodyPr>
              <a:lstStyle/>
              <a:p>
                <a:pPr algn="ctr"/>
                <a:r>
                  <a:rPr lang="en" sz="813" dirty="0">
                    <a:solidFill>
                      <a:srgbClr val="BD0F72"/>
                    </a:solidFill>
                  </a:rPr>
                  <a:t>2</a:t>
                </a:r>
                <a:endParaRPr sz="813" dirty="0">
                  <a:solidFill>
                    <a:srgbClr val="BD0F72"/>
                  </a:solidFill>
                </a:endParaRPr>
              </a:p>
            </p:txBody>
          </p:sp>
        </p:grpSp>
        <p:grpSp>
          <p:nvGrpSpPr>
            <p:cNvPr id="52" name="Google Shape;573;p69">
              <a:extLst>
                <a:ext uri="{FF2B5EF4-FFF2-40B4-BE49-F238E27FC236}">
                  <a16:creationId xmlns:a16="http://schemas.microsoft.com/office/drawing/2014/main" id="{7A3F23ED-B0AE-40EE-B907-DCBDA9F2E9A3}"/>
                </a:ext>
              </a:extLst>
            </p:cNvPr>
            <p:cNvGrpSpPr/>
            <p:nvPr/>
          </p:nvGrpSpPr>
          <p:grpSpPr>
            <a:xfrm>
              <a:off x="5887024" y="4257941"/>
              <a:ext cx="244233" cy="275116"/>
              <a:chOff x="1463550" y="3098975"/>
              <a:chExt cx="301800" cy="366176"/>
            </a:xfrm>
          </p:grpSpPr>
          <p:sp>
            <p:nvSpPr>
              <p:cNvPr id="53" name="Google Shape;574;p69">
                <a:extLst>
                  <a:ext uri="{FF2B5EF4-FFF2-40B4-BE49-F238E27FC236}">
                    <a16:creationId xmlns:a16="http://schemas.microsoft.com/office/drawing/2014/main" id="{64B4FF11-6012-42BC-970F-3BBACEFB63CB}"/>
                  </a:ext>
                </a:extLst>
              </p:cNvPr>
              <p:cNvSpPr/>
              <p:nvPr/>
            </p:nvSpPr>
            <p:spPr>
              <a:xfrm>
                <a:off x="1490400" y="3145774"/>
                <a:ext cx="248100" cy="245100"/>
              </a:xfrm>
              <a:prstGeom prst="ellipse">
                <a:avLst/>
              </a:prstGeom>
              <a:noFill/>
              <a:ln w="19050" cap="flat" cmpd="sng">
                <a:solidFill>
                  <a:srgbClr val="BD0F72"/>
                </a:solidFill>
                <a:prstDash val="solid"/>
                <a:round/>
                <a:headEnd type="none" w="sm" len="sm"/>
                <a:tailEnd type="none" w="sm" len="sm"/>
              </a:ln>
            </p:spPr>
            <p:txBody>
              <a:bodyPr spcFirstLastPara="1" wrap="square" lIns="74283" tIns="74283" rIns="74283" bIns="74283" anchor="ctr" anchorCtr="0">
                <a:noAutofit/>
              </a:bodyPr>
              <a:lstStyle/>
              <a:p>
                <a:pPr algn="ctr"/>
                <a:endParaRPr sz="2043"/>
              </a:p>
            </p:txBody>
          </p:sp>
          <p:sp>
            <p:nvSpPr>
              <p:cNvPr id="54" name="Google Shape;575;p69">
                <a:extLst>
                  <a:ext uri="{FF2B5EF4-FFF2-40B4-BE49-F238E27FC236}">
                    <a16:creationId xmlns:a16="http://schemas.microsoft.com/office/drawing/2014/main" id="{D6685B21-A86F-4B84-8BDC-1CE48A68E66C}"/>
                  </a:ext>
                </a:extLst>
              </p:cNvPr>
              <p:cNvSpPr txBox="1"/>
              <p:nvPr/>
            </p:nvSpPr>
            <p:spPr>
              <a:xfrm>
                <a:off x="1463550" y="3098975"/>
                <a:ext cx="301800" cy="366176"/>
              </a:xfrm>
              <a:prstGeom prst="rect">
                <a:avLst/>
              </a:prstGeom>
              <a:noFill/>
              <a:ln>
                <a:noFill/>
              </a:ln>
            </p:spPr>
            <p:txBody>
              <a:bodyPr spcFirstLastPara="1" wrap="square" lIns="74283" tIns="74283" rIns="74283" bIns="74283" anchor="t" anchorCtr="0">
                <a:spAutoFit/>
              </a:bodyPr>
              <a:lstStyle/>
              <a:p>
                <a:pPr algn="ctr"/>
                <a:r>
                  <a:rPr lang="en" sz="813" dirty="0">
                    <a:solidFill>
                      <a:srgbClr val="BD0F72"/>
                    </a:solidFill>
                  </a:rPr>
                  <a:t>3</a:t>
                </a:r>
                <a:endParaRPr sz="813" dirty="0">
                  <a:solidFill>
                    <a:srgbClr val="BD0F72"/>
                  </a:solidFill>
                </a:endParaRPr>
              </a:p>
            </p:txBody>
          </p:sp>
        </p:grpSp>
        <p:grpSp>
          <p:nvGrpSpPr>
            <p:cNvPr id="55" name="Google Shape;570;p69">
              <a:extLst>
                <a:ext uri="{FF2B5EF4-FFF2-40B4-BE49-F238E27FC236}">
                  <a16:creationId xmlns:a16="http://schemas.microsoft.com/office/drawing/2014/main" id="{2DADB065-A477-4828-A31B-D72348B09124}"/>
                </a:ext>
              </a:extLst>
            </p:cNvPr>
            <p:cNvGrpSpPr/>
            <p:nvPr/>
          </p:nvGrpSpPr>
          <p:grpSpPr>
            <a:xfrm>
              <a:off x="6709279" y="4282766"/>
              <a:ext cx="206967" cy="275116"/>
              <a:chOff x="1476974" y="3099062"/>
              <a:chExt cx="274950" cy="365986"/>
            </a:xfrm>
          </p:grpSpPr>
          <p:sp>
            <p:nvSpPr>
              <p:cNvPr id="56" name="Google Shape;571;p69">
                <a:extLst>
                  <a:ext uri="{FF2B5EF4-FFF2-40B4-BE49-F238E27FC236}">
                    <a16:creationId xmlns:a16="http://schemas.microsoft.com/office/drawing/2014/main" id="{453CD6E5-96C8-43EC-A900-38767E5F90AB}"/>
                  </a:ext>
                </a:extLst>
              </p:cNvPr>
              <p:cNvSpPr/>
              <p:nvPr/>
            </p:nvSpPr>
            <p:spPr>
              <a:xfrm>
                <a:off x="1490400" y="3145774"/>
                <a:ext cx="248100" cy="245100"/>
              </a:xfrm>
              <a:prstGeom prst="ellipse">
                <a:avLst/>
              </a:prstGeom>
              <a:noFill/>
              <a:ln w="19050" cap="flat" cmpd="sng">
                <a:solidFill>
                  <a:srgbClr val="BD0F72"/>
                </a:solidFill>
                <a:prstDash val="solid"/>
                <a:round/>
                <a:headEnd type="none" w="sm" len="sm"/>
                <a:tailEnd type="none" w="sm" len="sm"/>
              </a:ln>
            </p:spPr>
            <p:txBody>
              <a:bodyPr spcFirstLastPara="1" wrap="square" lIns="74283" tIns="74283" rIns="74283" bIns="74283" anchor="ctr" anchorCtr="0">
                <a:noAutofit/>
              </a:bodyPr>
              <a:lstStyle/>
              <a:p>
                <a:pPr algn="ctr"/>
                <a:endParaRPr sz="2043"/>
              </a:p>
            </p:txBody>
          </p:sp>
          <p:sp>
            <p:nvSpPr>
              <p:cNvPr id="57" name="Google Shape;572;p69">
                <a:extLst>
                  <a:ext uri="{FF2B5EF4-FFF2-40B4-BE49-F238E27FC236}">
                    <a16:creationId xmlns:a16="http://schemas.microsoft.com/office/drawing/2014/main" id="{4AD74727-B850-4557-9DC6-B34AC87BE690}"/>
                  </a:ext>
                </a:extLst>
              </p:cNvPr>
              <p:cNvSpPr txBox="1"/>
              <p:nvPr/>
            </p:nvSpPr>
            <p:spPr>
              <a:xfrm>
                <a:off x="1476974" y="3099062"/>
                <a:ext cx="274950" cy="365986"/>
              </a:xfrm>
              <a:prstGeom prst="rect">
                <a:avLst/>
              </a:prstGeom>
              <a:noFill/>
              <a:ln>
                <a:noFill/>
              </a:ln>
            </p:spPr>
            <p:txBody>
              <a:bodyPr spcFirstLastPara="1" wrap="square" lIns="74283" tIns="74283" rIns="74283" bIns="74283" anchor="t" anchorCtr="0">
                <a:spAutoFit/>
              </a:bodyPr>
              <a:lstStyle/>
              <a:p>
                <a:pPr algn="ctr"/>
                <a:r>
                  <a:rPr lang="en" sz="813" dirty="0">
                    <a:solidFill>
                      <a:srgbClr val="BD0F72"/>
                    </a:solidFill>
                  </a:rPr>
                  <a:t>4</a:t>
                </a:r>
                <a:endParaRPr sz="813" dirty="0">
                  <a:solidFill>
                    <a:srgbClr val="BD0F72"/>
                  </a:solidFill>
                </a:endParaRPr>
              </a:p>
            </p:txBody>
          </p:sp>
        </p:grpSp>
        <p:grpSp>
          <p:nvGrpSpPr>
            <p:cNvPr id="58" name="Google Shape;570;p69">
              <a:extLst>
                <a:ext uri="{FF2B5EF4-FFF2-40B4-BE49-F238E27FC236}">
                  <a16:creationId xmlns:a16="http://schemas.microsoft.com/office/drawing/2014/main" id="{FD2D4F53-13B9-4D9D-9538-DE5EECCC2FAB}"/>
                </a:ext>
              </a:extLst>
            </p:cNvPr>
            <p:cNvGrpSpPr/>
            <p:nvPr/>
          </p:nvGrpSpPr>
          <p:grpSpPr>
            <a:xfrm>
              <a:off x="7774595" y="4357460"/>
              <a:ext cx="206967" cy="275116"/>
              <a:chOff x="1476974" y="3099062"/>
              <a:chExt cx="274950" cy="365986"/>
            </a:xfrm>
          </p:grpSpPr>
          <p:sp>
            <p:nvSpPr>
              <p:cNvPr id="59" name="Google Shape;571;p69">
                <a:extLst>
                  <a:ext uri="{FF2B5EF4-FFF2-40B4-BE49-F238E27FC236}">
                    <a16:creationId xmlns:a16="http://schemas.microsoft.com/office/drawing/2014/main" id="{4DB4B825-2457-45D3-AF85-09F2BEF57439}"/>
                  </a:ext>
                </a:extLst>
              </p:cNvPr>
              <p:cNvSpPr/>
              <p:nvPr/>
            </p:nvSpPr>
            <p:spPr>
              <a:xfrm>
                <a:off x="1490400" y="3145774"/>
                <a:ext cx="248100" cy="245100"/>
              </a:xfrm>
              <a:prstGeom prst="ellipse">
                <a:avLst/>
              </a:prstGeom>
              <a:noFill/>
              <a:ln w="19050" cap="flat" cmpd="sng">
                <a:solidFill>
                  <a:srgbClr val="BD0F72"/>
                </a:solidFill>
                <a:prstDash val="solid"/>
                <a:round/>
                <a:headEnd type="none" w="sm" len="sm"/>
                <a:tailEnd type="none" w="sm" len="sm"/>
              </a:ln>
            </p:spPr>
            <p:txBody>
              <a:bodyPr spcFirstLastPara="1" wrap="square" lIns="74283" tIns="74283" rIns="74283" bIns="74283" anchor="ctr" anchorCtr="0">
                <a:noAutofit/>
              </a:bodyPr>
              <a:lstStyle/>
              <a:p>
                <a:pPr algn="ctr"/>
                <a:endParaRPr sz="2043"/>
              </a:p>
            </p:txBody>
          </p:sp>
          <p:sp>
            <p:nvSpPr>
              <p:cNvPr id="60" name="Google Shape;572;p69">
                <a:extLst>
                  <a:ext uri="{FF2B5EF4-FFF2-40B4-BE49-F238E27FC236}">
                    <a16:creationId xmlns:a16="http://schemas.microsoft.com/office/drawing/2014/main" id="{37542D1D-8D21-485E-8A59-C5AE05B0654B}"/>
                  </a:ext>
                </a:extLst>
              </p:cNvPr>
              <p:cNvSpPr txBox="1"/>
              <p:nvPr/>
            </p:nvSpPr>
            <p:spPr>
              <a:xfrm>
                <a:off x="1476974" y="3099062"/>
                <a:ext cx="274950" cy="365986"/>
              </a:xfrm>
              <a:prstGeom prst="rect">
                <a:avLst/>
              </a:prstGeom>
              <a:noFill/>
              <a:ln>
                <a:noFill/>
              </a:ln>
            </p:spPr>
            <p:txBody>
              <a:bodyPr spcFirstLastPara="1" wrap="square" lIns="74283" tIns="74283" rIns="74283" bIns="74283" anchor="t" anchorCtr="0">
                <a:spAutoFit/>
              </a:bodyPr>
              <a:lstStyle/>
              <a:p>
                <a:pPr algn="ctr"/>
                <a:r>
                  <a:rPr lang="en-US" sz="813" dirty="0">
                    <a:solidFill>
                      <a:srgbClr val="BD0F72"/>
                    </a:solidFill>
                  </a:rPr>
                  <a:t>5</a:t>
                </a:r>
                <a:endParaRPr sz="813" dirty="0">
                  <a:solidFill>
                    <a:srgbClr val="BD0F72"/>
                  </a:solidFill>
                </a:endParaRPr>
              </a:p>
            </p:txBody>
          </p:sp>
        </p:grpSp>
      </p:grpSp>
      <p:sp>
        <p:nvSpPr>
          <p:cNvPr id="61" name="Google Shape;216;p50">
            <a:extLst>
              <a:ext uri="{FF2B5EF4-FFF2-40B4-BE49-F238E27FC236}">
                <a16:creationId xmlns:a16="http://schemas.microsoft.com/office/drawing/2014/main" id="{C5290075-8EF0-4672-B84B-29E6BF6BD84D}"/>
              </a:ext>
            </a:extLst>
          </p:cNvPr>
          <p:cNvSpPr txBox="1"/>
          <p:nvPr/>
        </p:nvSpPr>
        <p:spPr>
          <a:xfrm>
            <a:off x="399627" y="128452"/>
            <a:ext cx="5480475" cy="950236"/>
          </a:xfrm>
          <a:prstGeom prst="rect">
            <a:avLst/>
          </a:prstGeom>
          <a:noFill/>
          <a:ln>
            <a:noFill/>
          </a:ln>
        </p:spPr>
        <p:txBody>
          <a:bodyPr spcFirstLastPara="1" wrap="square" lIns="74283" tIns="74283" rIns="74283" bIns="74283" anchor="t" anchorCtr="0">
            <a:spAutoFit/>
          </a:bodyPr>
          <a:lstStyle/>
          <a:p>
            <a:pPr>
              <a:buClr>
                <a:schemeClr val="dk1"/>
              </a:buClr>
              <a:buSzPts val="2200"/>
            </a:pPr>
            <a:r>
              <a:rPr lang="zh-CN" altLang="en-US" sz="2600" b="1" dirty="0">
                <a:solidFill>
                  <a:srgbClr val="BD0F72"/>
                </a:solidFill>
                <a:latin typeface="方正黑体" panose="03000509000000000000" pitchFamily="65" charset="-122"/>
                <a:ea typeface="方正黑体" panose="03000509000000000000" pitchFamily="65" charset="-122"/>
                <a:cs typeface="Proxima Nova"/>
                <a:sym typeface="Proxima Nova"/>
              </a:rPr>
              <a:t>人民币费用结算</a:t>
            </a:r>
            <a:endParaRPr lang="en-US" altLang="zh-CN" sz="2600" b="1" dirty="0">
              <a:solidFill>
                <a:srgbClr val="BD0F72"/>
              </a:solidFill>
              <a:latin typeface="方正黑体" panose="03000509000000000000" pitchFamily="65" charset="-122"/>
              <a:ea typeface="方正黑体" panose="03000509000000000000" pitchFamily="65" charset="-122"/>
              <a:cs typeface="Proxima Nova"/>
              <a:sym typeface="Proxima Nova"/>
            </a:endParaRPr>
          </a:p>
          <a:p>
            <a:pPr>
              <a:buClr>
                <a:schemeClr val="dk1"/>
              </a:buClr>
              <a:buSzPts val="2200"/>
            </a:pPr>
            <a:r>
              <a:rPr lang="en-US" sz="2600" b="1" dirty="0">
                <a:solidFill>
                  <a:srgbClr val="BD0F72"/>
                </a:solidFill>
                <a:latin typeface="Arial" panose="020B0604020202020204" pitchFamily="34" charset="0"/>
                <a:ea typeface="Proxima Nova"/>
                <a:cs typeface="Arial" panose="020B0604020202020204" pitchFamily="34" charset="0"/>
                <a:sym typeface="Proxima Nova"/>
              </a:rPr>
              <a:t>RMB </a:t>
            </a:r>
            <a:r>
              <a:rPr lang="en-US" altLang="zh-CN" sz="2600" b="1" dirty="0">
                <a:solidFill>
                  <a:srgbClr val="BD0F72"/>
                </a:solidFill>
                <a:latin typeface="Arial" panose="020B0604020202020204" pitchFamily="34" charset="0"/>
                <a:ea typeface="Proxima Nova"/>
                <a:cs typeface="Arial" panose="020B0604020202020204" pitchFamily="34" charset="0"/>
                <a:sym typeface="Proxima Nova"/>
              </a:rPr>
              <a:t>on-line payment</a:t>
            </a:r>
            <a:endParaRPr sz="2600" b="1" dirty="0">
              <a:solidFill>
                <a:srgbClr val="BD0F72"/>
              </a:solidFill>
              <a:latin typeface="Arial" panose="020B0604020202020204" pitchFamily="34" charset="0"/>
              <a:ea typeface="Proxima Nova"/>
              <a:cs typeface="Arial" panose="020B0604020202020204" pitchFamily="34" charset="0"/>
              <a:sym typeface="Proxima Nova"/>
            </a:endParaRPr>
          </a:p>
        </p:txBody>
      </p:sp>
      <p:sp>
        <p:nvSpPr>
          <p:cNvPr id="63" name="Google Shape;495;p66">
            <a:extLst>
              <a:ext uri="{FF2B5EF4-FFF2-40B4-BE49-F238E27FC236}">
                <a16:creationId xmlns:a16="http://schemas.microsoft.com/office/drawing/2014/main" id="{62FE7FC0-FBF7-4D3C-BA9C-8863788F6BBC}"/>
              </a:ext>
            </a:extLst>
          </p:cNvPr>
          <p:cNvSpPr txBox="1"/>
          <p:nvPr/>
        </p:nvSpPr>
        <p:spPr>
          <a:xfrm>
            <a:off x="249212" y="1028045"/>
            <a:ext cx="5369709" cy="750181"/>
          </a:xfrm>
          <a:prstGeom prst="rect">
            <a:avLst/>
          </a:prstGeom>
          <a:noFill/>
          <a:ln>
            <a:noFill/>
          </a:ln>
        </p:spPr>
        <p:txBody>
          <a:bodyPr spcFirstLastPara="1" wrap="square" lIns="74283" tIns="74283" rIns="74283" bIns="74283" anchor="t" anchorCtr="0">
            <a:spAutoFit/>
          </a:bodyPr>
          <a:lstStyle>
            <a:defPPr>
              <a:defRPr lang="zh-CN"/>
            </a:defPPr>
            <a:lvl1pPr>
              <a:buClr>
                <a:schemeClr val="dk1"/>
              </a:buClr>
              <a:buSzPts val="2200"/>
              <a:defRPr sz="2400" b="1" i="0" u="none" strike="noStrike" cap="none">
                <a:solidFill>
                  <a:srgbClr val="BD0F72"/>
                </a:solidFill>
                <a:latin typeface="+mj-lt"/>
                <a:ea typeface="Proxima Nova"/>
                <a:cs typeface="Proxima Nova"/>
              </a:defRPr>
            </a:lvl1pPr>
          </a:lstStyle>
          <a:p>
            <a:r>
              <a:rPr lang="en" sz="1950" dirty="0">
                <a:sym typeface="Proxima Nova"/>
              </a:rPr>
              <a:t>如何支付采购订单/</a:t>
            </a:r>
            <a:r>
              <a:rPr lang="en-US" altLang="zh-CN" sz="1950" dirty="0">
                <a:latin typeface="Arial" panose="020B0604020202020204" pitchFamily="34" charset="0"/>
                <a:cs typeface="Arial" panose="020B0604020202020204" pitchFamily="34" charset="0"/>
                <a:sym typeface="Proxima Nova"/>
              </a:rPr>
              <a:t>How to Pay PO</a:t>
            </a:r>
          </a:p>
          <a:p>
            <a:endParaRPr sz="1950" dirty="0">
              <a:sym typeface="Proxima Nova"/>
            </a:endParaRPr>
          </a:p>
        </p:txBody>
      </p:sp>
    </p:spTree>
    <p:extLst>
      <p:ext uri="{BB962C8B-B14F-4D97-AF65-F5344CB8AC3E}">
        <p14:creationId xmlns:p14="http://schemas.microsoft.com/office/powerpoint/2010/main" val="35184007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7C154FBA-163F-4C8D-B42C-C4C992761639}"/>
              </a:ext>
            </a:extLst>
          </p:cNvPr>
          <p:cNvSpPr>
            <a:spLocks noGrp="1"/>
          </p:cNvSpPr>
          <p:nvPr>
            <p:ph type="sldNum" sz="quarter" idx="12"/>
          </p:nvPr>
        </p:nvSpPr>
        <p:spPr/>
        <p:txBody>
          <a:bodyPr/>
          <a:lstStyle/>
          <a:p>
            <a:pPr defTabSz="518876"/>
            <a:fld id="{2D3281FA-4AB9-2D49-806F-9BDE89B0B3EB}" type="slidenum">
              <a:rPr lang="en-US"/>
              <a:pPr defTabSz="518876"/>
              <a:t>42</a:t>
            </a:fld>
            <a:endParaRPr lang="en-US"/>
          </a:p>
        </p:txBody>
      </p:sp>
      <p:sp>
        <p:nvSpPr>
          <p:cNvPr id="5" name="Google Shape;537;p68">
            <a:extLst>
              <a:ext uri="{FF2B5EF4-FFF2-40B4-BE49-F238E27FC236}">
                <a16:creationId xmlns:a16="http://schemas.microsoft.com/office/drawing/2014/main" id="{788545AB-3262-4C6E-B6E0-AC9BE43F761C}"/>
              </a:ext>
            </a:extLst>
          </p:cNvPr>
          <p:cNvSpPr txBox="1"/>
          <p:nvPr/>
        </p:nvSpPr>
        <p:spPr>
          <a:xfrm>
            <a:off x="249211" y="1385925"/>
            <a:ext cx="9636941" cy="6377363"/>
          </a:xfrm>
          <a:prstGeom prst="rect">
            <a:avLst/>
          </a:prstGeom>
          <a:noFill/>
          <a:ln>
            <a:noFill/>
          </a:ln>
        </p:spPr>
        <p:txBody>
          <a:bodyPr spcFirstLastPara="1" wrap="square" lIns="74283" tIns="74283" rIns="74283" bIns="74283" anchor="t" anchorCtr="0">
            <a:spAutoFit/>
          </a:bodyPr>
          <a:lstStyle/>
          <a:p>
            <a:pPr defTabSz="324000">
              <a:spcBef>
                <a:spcPts val="406"/>
              </a:spcBef>
              <a:buClr>
                <a:srgbClr val="000000"/>
              </a:buClr>
              <a:buSzPts val="1500"/>
            </a:pPr>
            <a:r>
              <a:rPr lang="en" sz="1500" b="1" dirty="0">
                <a:solidFill>
                  <a:srgbClr val="BD1273"/>
                </a:solidFill>
                <a:latin typeface="方正黑体" panose="03000509000000000000" pitchFamily="65" charset="-122"/>
                <a:ea typeface="方正黑体" panose="03000509000000000000" pitchFamily="65" charset="-122"/>
                <a:cs typeface="Proxima Nova"/>
                <a:sym typeface="Proxima Nova"/>
              </a:rPr>
              <a:t>第一步：</a:t>
            </a:r>
            <a:r>
              <a:rPr lang="en" sz="1500" b="1" dirty="0">
                <a:solidFill>
                  <a:schemeClr val="dk1"/>
                </a:solidFill>
                <a:latin typeface="方正黑体" panose="03000509000000000000" pitchFamily="65" charset="-122"/>
                <a:ea typeface="方正黑体" panose="03000509000000000000" pitchFamily="65" charset="-122"/>
                <a:cs typeface="Proxima Nova"/>
                <a:sym typeface="Proxima Nova"/>
              </a:rPr>
              <a:t>填写纳税人信息</a:t>
            </a:r>
          </a:p>
          <a:p>
            <a:pPr defTabSz="324000">
              <a:spcBef>
                <a:spcPts val="406"/>
              </a:spcBef>
              <a:buSzPts val="1500"/>
            </a:pPr>
            <a:r>
              <a:rPr lang="en-US" altLang="zh-CN" sz="1500" b="1" dirty="0">
                <a:solidFill>
                  <a:srgbClr val="BD1273"/>
                </a:solidFill>
                <a:latin typeface="方正黑体" panose="03000509000000000000" pitchFamily="65" charset="-122"/>
                <a:ea typeface="方正黑体" panose="03000509000000000000" pitchFamily="65" charset="-122"/>
                <a:cs typeface="Proxima Nova"/>
                <a:sym typeface="Proxima Nova"/>
              </a:rPr>
              <a:t>Step 1: </a:t>
            </a:r>
            <a:r>
              <a:rPr lang="en-US" altLang="zh-CN" sz="1500" b="1" dirty="0">
                <a:solidFill>
                  <a:srgbClr val="000000"/>
                </a:solidFill>
                <a:latin typeface="Arial" panose="020B0604020202020204" pitchFamily="34" charset="0"/>
                <a:ea typeface="方正黑体" panose="03000509000000000000" pitchFamily="65" charset="-122"/>
                <a:cs typeface="Arial" panose="020B0604020202020204" pitchFamily="34" charset="0"/>
                <a:sym typeface="Proxima Nova"/>
              </a:rPr>
              <a:t>Fill in </a:t>
            </a:r>
            <a:r>
              <a:rPr lang="en-US" altLang="zh-CN" sz="1500" b="1" dirty="0">
                <a:solidFill>
                  <a:schemeClr val="dk1"/>
                </a:solidFill>
                <a:latin typeface="Arial" panose="020B0604020202020204" pitchFamily="34" charset="0"/>
                <a:ea typeface="方正黑体" panose="03000509000000000000" pitchFamily="65" charset="-122"/>
                <a:cs typeface="Arial" panose="020B0604020202020204" pitchFamily="34" charset="0"/>
                <a:sym typeface="Proxima Nova"/>
              </a:rPr>
              <a:t>Taxpayer Information</a:t>
            </a:r>
            <a:r>
              <a:rPr lang="en-US" altLang="zh-CN" sz="1500" b="1" dirty="0">
                <a:solidFill>
                  <a:srgbClr val="000000"/>
                </a:solidFill>
                <a:latin typeface="Arial" panose="020B0604020202020204" pitchFamily="34" charset="0"/>
                <a:ea typeface="方正黑体" panose="03000509000000000000" pitchFamily="65" charset="-122"/>
                <a:cs typeface="Arial" panose="020B0604020202020204" pitchFamily="34" charset="0"/>
                <a:sym typeface="Proxima Nova"/>
              </a:rPr>
              <a:t> details</a:t>
            </a:r>
            <a:endParaRPr sz="1500" b="1" dirty="0">
              <a:solidFill>
                <a:srgbClr val="BD1273"/>
              </a:solidFill>
              <a:latin typeface="Arial" panose="020B0604020202020204" pitchFamily="34" charset="0"/>
              <a:ea typeface="方正黑体" panose="03000509000000000000" pitchFamily="65" charset="-122"/>
              <a:cs typeface="Arial" panose="020B0604020202020204" pitchFamily="34" charset="0"/>
              <a:sym typeface="Proxima Nova"/>
            </a:endParaRPr>
          </a:p>
          <a:p>
            <a:pPr marL="211534" marR="51594" defTabSz="324000">
              <a:spcBef>
                <a:spcPts val="406"/>
              </a:spcBef>
              <a:buClr>
                <a:srgbClr val="000000"/>
              </a:buClr>
              <a:buSzPts val="1300"/>
            </a:pPr>
            <a:r>
              <a:rPr lang="en" sz="1500" b="1" dirty="0">
                <a:solidFill>
                  <a:srgbClr val="000000"/>
                </a:solidFill>
                <a:latin typeface="方正黑体" panose="03000509000000000000" pitchFamily="65" charset="-122"/>
                <a:ea typeface="方正黑体" panose="03000509000000000000" pitchFamily="65" charset="-122"/>
                <a:cs typeface="Proxima Nova"/>
                <a:sym typeface="Proxima Nova"/>
              </a:rPr>
              <a:t>1.税号：请输入您的纳税人识别号。 由政府签发（应与实际付款人一致）。 最大长度 18 位。</a:t>
            </a:r>
          </a:p>
          <a:p>
            <a:pPr marL="211534" marR="51594" defTabSz="324000">
              <a:spcBef>
                <a:spcPts val="406"/>
              </a:spcBef>
              <a:buSzPts val="1300"/>
            </a:pPr>
            <a:r>
              <a:rPr lang="en-US" altLang="zh-CN" sz="1500" b="1" dirty="0">
                <a:latin typeface="方正黑体" panose="03000509000000000000" pitchFamily="65" charset="-122"/>
                <a:ea typeface="方正黑体" panose="03000509000000000000" pitchFamily="65" charset="-122"/>
                <a:cs typeface="Proxima Nova"/>
                <a:sym typeface="Proxima Nova"/>
              </a:rPr>
              <a:t>   </a:t>
            </a:r>
            <a:r>
              <a:rPr lang="en-US" altLang="zh-CN" sz="1500" b="1" dirty="0">
                <a:latin typeface="Arial" panose="020B0604020202020204" pitchFamily="34" charset="0"/>
                <a:ea typeface="方正黑体" panose="03000509000000000000" pitchFamily="65" charset="-122"/>
                <a:cs typeface="Arial" panose="020B0604020202020204" pitchFamily="34" charset="0"/>
                <a:sym typeface="Proxima Nova"/>
              </a:rPr>
              <a:t>Tax Identification Number</a:t>
            </a:r>
            <a:r>
              <a:rPr lang="en-US" altLang="zh-CN" sz="1500" b="1" dirty="0">
                <a:solidFill>
                  <a:srgbClr val="000000"/>
                </a:solidFill>
                <a:latin typeface="Arial" panose="020B0604020202020204" pitchFamily="34" charset="0"/>
                <a:ea typeface="方正黑体" panose="03000509000000000000" pitchFamily="65" charset="-122"/>
                <a:cs typeface="Arial" panose="020B0604020202020204" pitchFamily="34" charset="0"/>
                <a:sym typeface="Proxima Nova"/>
              </a:rPr>
              <a:t>.: </a:t>
            </a:r>
            <a:r>
              <a:rPr lang="en-US" altLang="zh-CN" sz="1500" b="1" dirty="0">
                <a:latin typeface="Arial" panose="020B0604020202020204" pitchFamily="34" charset="0"/>
                <a:ea typeface="方正黑体" panose="03000509000000000000" pitchFamily="65" charset="-122"/>
                <a:cs typeface="Arial" panose="020B0604020202020204" pitchFamily="34" charset="0"/>
                <a:sym typeface="Proxima Nova"/>
              </a:rPr>
              <a:t>Input your unique Tax Identification Number, which is issued by the government and should be consistent with the actual payer. Max length 18 digits.</a:t>
            </a:r>
            <a:endParaRPr sz="1500" b="1" dirty="0">
              <a:solidFill>
                <a:srgbClr val="000000"/>
              </a:solidFill>
              <a:latin typeface="Arial" panose="020B0604020202020204" pitchFamily="34" charset="0"/>
              <a:ea typeface="方正黑体" panose="03000509000000000000" pitchFamily="65" charset="-122"/>
              <a:cs typeface="Arial" panose="020B0604020202020204" pitchFamily="34" charset="0"/>
              <a:sym typeface="Proxima Nova"/>
            </a:endParaRPr>
          </a:p>
          <a:p>
            <a:pPr marL="211534" marR="51594" defTabSz="324000">
              <a:spcBef>
                <a:spcPts val="406"/>
              </a:spcBef>
              <a:buClr>
                <a:srgbClr val="000000"/>
              </a:buClr>
              <a:buSzPts val="1300"/>
            </a:pPr>
            <a:r>
              <a:rPr lang="en" sz="1500" b="1" dirty="0">
                <a:solidFill>
                  <a:srgbClr val="000000"/>
                </a:solidFill>
                <a:latin typeface="方正黑体" panose="03000509000000000000" pitchFamily="65" charset="-122"/>
                <a:ea typeface="方正黑体" panose="03000509000000000000" pitchFamily="65" charset="-122"/>
                <a:cs typeface="Proxima Nova"/>
                <a:sym typeface="Proxima Nova"/>
              </a:rPr>
              <a:t>2.纳税人地址：请输入您的地址。 最大长度 200 个字符。</a:t>
            </a:r>
          </a:p>
          <a:p>
            <a:pPr marL="211534" marR="51594" defTabSz="324000">
              <a:spcBef>
                <a:spcPts val="406"/>
              </a:spcBef>
              <a:buSzPts val="1300"/>
            </a:pPr>
            <a:r>
              <a:rPr lang="en-US" altLang="zh-CN" sz="1500" b="1" dirty="0">
                <a:latin typeface="Arial" panose="020B0604020202020204" pitchFamily="34" charset="0"/>
                <a:ea typeface="方正黑体" panose="03000509000000000000" pitchFamily="65" charset="-122"/>
                <a:cs typeface="Arial" panose="020B0604020202020204" pitchFamily="34" charset="0"/>
                <a:sym typeface="Proxima Nova"/>
              </a:rPr>
              <a:t>   Taxpayer Address</a:t>
            </a:r>
            <a:r>
              <a:rPr lang="en-US" altLang="zh-CN" sz="1500" b="1" dirty="0">
                <a:solidFill>
                  <a:srgbClr val="000000"/>
                </a:solidFill>
                <a:latin typeface="Arial" panose="020B0604020202020204" pitchFamily="34" charset="0"/>
                <a:ea typeface="方正黑体" panose="03000509000000000000" pitchFamily="65" charset="-122"/>
                <a:cs typeface="Arial" panose="020B0604020202020204" pitchFamily="34" charset="0"/>
                <a:sym typeface="Proxima Nova"/>
              </a:rPr>
              <a:t>: </a:t>
            </a:r>
            <a:r>
              <a:rPr lang="en-US" altLang="zh-CN" sz="1500" b="1" dirty="0">
                <a:latin typeface="Arial" panose="020B0604020202020204" pitchFamily="34" charset="0"/>
                <a:ea typeface="方正黑体" panose="03000509000000000000" pitchFamily="65" charset="-122"/>
                <a:cs typeface="Arial" panose="020B0604020202020204" pitchFamily="34" charset="0"/>
                <a:sym typeface="Proxima Nova"/>
              </a:rPr>
              <a:t>Input your registered address. Max length is 200 characters.</a:t>
            </a:r>
            <a:endParaRPr sz="1500" b="1" dirty="0">
              <a:solidFill>
                <a:srgbClr val="000000"/>
              </a:solidFill>
              <a:latin typeface="Arial" panose="020B0604020202020204" pitchFamily="34" charset="0"/>
              <a:ea typeface="方正黑体" panose="03000509000000000000" pitchFamily="65" charset="-122"/>
              <a:cs typeface="Arial" panose="020B0604020202020204" pitchFamily="34" charset="0"/>
              <a:sym typeface="Proxima Nova"/>
            </a:endParaRPr>
          </a:p>
          <a:p>
            <a:pPr marL="211534" marR="51594" defTabSz="324000">
              <a:spcBef>
                <a:spcPts val="406"/>
              </a:spcBef>
              <a:buClr>
                <a:srgbClr val="000000"/>
              </a:buClr>
              <a:buSzPts val="1300"/>
            </a:pPr>
            <a:r>
              <a:rPr lang="en" sz="1500" b="1" dirty="0">
                <a:solidFill>
                  <a:srgbClr val="000000"/>
                </a:solidFill>
                <a:latin typeface="方正黑体" panose="03000509000000000000" pitchFamily="65" charset="-122"/>
                <a:ea typeface="方正黑体" panose="03000509000000000000" pitchFamily="65" charset="-122"/>
                <a:cs typeface="Proxima Nova"/>
                <a:sym typeface="Proxima Nova"/>
              </a:rPr>
              <a:t>3.纳税人联系电话：创建采购订单页面点击“保存并继续付款”后，此字段会自动填写。 但是，可以随时修改/输入您想在税务发票上显示的号码。</a:t>
            </a:r>
          </a:p>
          <a:p>
            <a:pPr marL="211534" marR="51594" defTabSz="324000">
              <a:spcBef>
                <a:spcPts val="406"/>
              </a:spcBef>
              <a:buSzPts val="1300"/>
            </a:pPr>
            <a:r>
              <a:rPr lang="en-US" altLang="zh-CN" sz="1500" b="1" dirty="0">
                <a:latin typeface="Arial" panose="020B0604020202020204" pitchFamily="34" charset="0"/>
                <a:ea typeface="方正黑体" panose="03000509000000000000" pitchFamily="65" charset="-122"/>
                <a:cs typeface="Arial" panose="020B0604020202020204" pitchFamily="34" charset="0"/>
                <a:sym typeface="Proxima Nova"/>
              </a:rPr>
              <a:t>   Taxpayer Contact Number </a:t>
            </a:r>
            <a:r>
              <a:rPr lang="en-US" altLang="zh-CN" sz="1500" b="1" dirty="0">
                <a:solidFill>
                  <a:srgbClr val="000000"/>
                </a:solidFill>
                <a:latin typeface="Arial" panose="020B0604020202020204" pitchFamily="34" charset="0"/>
                <a:ea typeface="方正黑体" panose="03000509000000000000" pitchFamily="65" charset="-122"/>
                <a:cs typeface="Arial" panose="020B0604020202020204" pitchFamily="34" charset="0"/>
                <a:sym typeface="Proxima Nova"/>
              </a:rPr>
              <a:t>: </a:t>
            </a:r>
            <a:r>
              <a:rPr lang="en-US" altLang="zh-CN" sz="1500" b="1" dirty="0">
                <a:latin typeface="Arial" panose="020B0604020202020204" pitchFamily="34" charset="0"/>
                <a:ea typeface="方正黑体" panose="03000509000000000000" pitchFamily="65" charset="-122"/>
                <a:cs typeface="Arial" panose="020B0604020202020204" pitchFamily="34" charset="0"/>
                <a:sym typeface="Proxima Nova"/>
              </a:rPr>
              <a:t>This field is automatically fulfilled when clicking “Save and Proceed to Pay” from the ‘Create PO’ page. However, please feel free to modify/input the number you want to show on Tax Invoice. </a:t>
            </a:r>
            <a:endParaRPr sz="1500" b="1" dirty="0">
              <a:solidFill>
                <a:srgbClr val="000000"/>
              </a:solidFill>
              <a:latin typeface="Arial" panose="020B0604020202020204" pitchFamily="34" charset="0"/>
              <a:ea typeface="方正黑体" panose="03000509000000000000" pitchFamily="65" charset="-122"/>
              <a:cs typeface="Arial" panose="020B0604020202020204" pitchFamily="34" charset="0"/>
              <a:sym typeface="Proxima Nova"/>
            </a:endParaRPr>
          </a:p>
          <a:p>
            <a:pPr marL="211534" marR="51594" defTabSz="324000">
              <a:spcBef>
                <a:spcPts val="406"/>
              </a:spcBef>
              <a:buClr>
                <a:srgbClr val="000000"/>
              </a:buClr>
              <a:buSzPts val="1300"/>
            </a:pPr>
            <a:r>
              <a:rPr lang="en" sz="1500" b="1" dirty="0">
                <a:solidFill>
                  <a:srgbClr val="000000"/>
                </a:solidFill>
                <a:latin typeface="方正黑体" panose="03000509000000000000" pitchFamily="65" charset="-122"/>
                <a:ea typeface="方正黑体" panose="03000509000000000000" pitchFamily="65" charset="-122"/>
                <a:cs typeface="Proxima Nova"/>
                <a:sym typeface="Proxima Nova"/>
              </a:rPr>
              <a:t>4.银行名称：您要在税务发票上显示的银行名称。</a:t>
            </a:r>
          </a:p>
          <a:p>
            <a:pPr marL="211534" marR="51594" defTabSz="324000">
              <a:spcBef>
                <a:spcPts val="406"/>
              </a:spcBef>
              <a:buSzPts val="1300"/>
            </a:pPr>
            <a:r>
              <a:rPr lang="en-US" altLang="zh-CN" sz="1500" b="1" dirty="0">
                <a:latin typeface="方正黑体" panose="03000509000000000000" pitchFamily="65" charset="-122"/>
                <a:ea typeface="方正黑体" panose="03000509000000000000" pitchFamily="65" charset="-122"/>
                <a:cs typeface="Proxima Nova"/>
                <a:sym typeface="Proxima Nova"/>
              </a:rPr>
              <a:t>   </a:t>
            </a:r>
            <a:r>
              <a:rPr lang="en-US" altLang="zh-CN" sz="1500" b="1" dirty="0">
                <a:latin typeface="Arial" panose="020B0604020202020204" pitchFamily="34" charset="0"/>
                <a:ea typeface="方正黑体" panose="03000509000000000000" pitchFamily="65" charset="-122"/>
                <a:cs typeface="Arial" panose="020B0604020202020204" pitchFamily="34" charset="0"/>
                <a:sym typeface="Proxima Nova"/>
              </a:rPr>
              <a:t>Bank Name</a:t>
            </a:r>
            <a:r>
              <a:rPr lang="en-US" altLang="zh-CN" sz="1500" b="1" dirty="0">
                <a:solidFill>
                  <a:srgbClr val="000000"/>
                </a:solidFill>
                <a:latin typeface="Arial" panose="020B0604020202020204" pitchFamily="34" charset="0"/>
                <a:ea typeface="方正黑体" panose="03000509000000000000" pitchFamily="65" charset="-122"/>
                <a:cs typeface="Arial" panose="020B0604020202020204" pitchFamily="34" charset="0"/>
                <a:sym typeface="Proxima Nova"/>
              </a:rPr>
              <a:t>: </a:t>
            </a:r>
            <a:r>
              <a:rPr lang="en-US" altLang="zh-CN" sz="1500" b="1" dirty="0">
                <a:latin typeface="Arial" panose="020B0604020202020204" pitchFamily="34" charset="0"/>
                <a:ea typeface="方正黑体" panose="03000509000000000000" pitchFamily="65" charset="-122"/>
                <a:cs typeface="Arial" panose="020B0604020202020204" pitchFamily="34" charset="0"/>
                <a:sym typeface="Proxima Nova"/>
              </a:rPr>
              <a:t>The name of the bank account that you want to show on the Tax Invoice. </a:t>
            </a:r>
            <a:endParaRPr sz="1500" b="1" dirty="0">
              <a:solidFill>
                <a:srgbClr val="000000"/>
              </a:solidFill>
              <a:latin typeface="Arial" panose="020B0604020202020204" pitchFamily="34" charset="0"/>
              <a:ea typeface="方正黑体" panose="03000509000000000000" pitchFamily="65" charset="-122"/>
              <a:cs typeface="Arial" panose="020B0604020202020204" pitchFamily="34" charset="0"/>
              <a:sym typeface="Proxima Nova"/>
            </a:endParaRPr>
          </a:p>
          <a:p>
            <a:pPr marL="211534" marR="51594" defTabSz="324000">
              <a:spcBef>
                <a:spcPts val="406"/>
              </a:spcBef>
              <a:buClr>
                <a:srgbClr val="000000"/>
              </a:buClr>
              <a:buSzPts val="1300"/>
            </a:pPr>
            <a:r>
              <a:rPr lang="en" sz="1500" b="1" dirty="0">
                <a:solidFill>
                  <a:srgbClr val="000000"/>
                </a:solidFill>
                <a:latin typeface="方正黑体" panose="03000509000000000000" pitchFamily="65" charset="-122"/>
                <a:ea typeface="方正黑体" panose="03000509000000000000" pitchFamily="65" charset="-122"/>
                <a:cs typeface="Proxima Nova"/>
                <a:sym typeface="Proxima Nova"/>
              </a:rPr>
              <a:t>5.银行帐号：您要在税务发票上显示的银行账号。</a:t>
            </a:r>
          </a:p>
          <a:p>
            <a:pPr marL="211534" marR="51594" defTabSz="324000">
              <a:spcBef>
                <a:spcPts val="406"/>
              </a:spcBef>
              <a:buSzPts val="1300"/>
            </a:pPr>
            <a:r>
              <a:rPr lang="en-US" altLang="zh-CN" sz="1500" b="1" dirty="0">
                <a:latin typeface="Arial" panose="020B0604020202020204" pitchFamily="34" charset="0"/>
                <a:ea typeface="方正黑体" panose="03000509000000000000" pitchFamily="65" charset="-122"/>
                <a:cs typeface="Arial" panose="020B0604020202020204" pitchFamily="34" charset="0"/>
                <a:sym typeface="Proxima Nova"/>
              </a:rPr>
              <a:t>   Bank Account Number</a:t>
            </a:r>
            <a:r>
              <a:rPr lang="en-US" altLang="zh-CN" sz="1500" b="1" dirty="0">
                <a:solidFill>
                  <a:srgbClr val="000000"/>
                </a:solidFill>
                <a:latin typeface="Arial" panose="020B0604020202020204" pitchFamily="34" charset="0"/>
                <a:ea typeface="方正黑体" panose="03000509000000000000" pitchFamily="65" charset="-122"/>
                <a:cs typeface="Arial" panose="020B0604020202020204" pitchFamily="34" charset="0"/>
                <a:sym typeface="Proxima Nova"/>
              </a:rPr>
              <a:t>: </a:t>
            </a:r>
            <a:r>
              <a:rPr lang="en-US" altLang="zh-CN" sz="1500" b="1" dirty="0">
                <a:latin typeface="Arial" panose="020B0604020202020204" pitchFamily="34" charset="0"/>
                <a:ea typeface="方正黑体" panose="03000509000000000000" pitchFamily="65" charset="-122"/>
                <a:cs typeface="Arial" panose="020B0604020202020204" pitchFamily="34" charset="0"/>
                <a:sym typeface="Proxima Nova"/>
              </a:rPr>
              <a:t>The number of bank accounts you want to show on the Tax Invoice.</a:t>
            </a:r>
          </a:p>
          <a:p>
            <a:pPr marL="211534" marR="51594" defTabSz="324000">
              <a:spcBef>
                <a:spcPts val="406"/>
              </a:spcBef>
              <a:buSzPts val="1300"/>
            </a:pPr>
            <a:endParaRPr lang="en-US" altLang="zh-CN" sz="1200" b="1" dirty="0">
              <a:latin typeface="方正黑体" panose="03000509000000000000" pitchFamily="65" charset="-122"/>
              <a:ea typeface="方正黑体" panose="03000509000000000000" pitchFamily="65" charset="-122"/>
              <a:cs typeface="Proxima Nova"/>
              <a:sym typeface="Proxima Nova"/>
            </a:endParaRPr>
          </a:p>
          <a:p>
            <a:pPr defTabSz="324000">
              <a:buClr>
                <a:srgbClr val="000000"/>
              </a:buClr>
              <a:buSzPts val="1500"/>
            </a:pPr>
            <a:r>
              <a:rPr lang="en" altLang="zh-CN" sz="1200" b="1" dirty="0">
                <a:solidFill>
                  <a:srgbClr val="BD1273"/>
                </a:solidFill>
                <a:latin typeface="方正黑体" panose="03000509000000000000" pitchFamily="65" charset="-122"/>
                <a:ea typeface="方正黑体" panose="03000509000000000000" pitchFamily="65" charset="-122"/>
                <a:cs typeface="Proxima Nova"/>
                <a:sym typeface="Proxima Nova"/>
              </a:rPr>
              <a:t>请注意: </a:t>
            </a:r>
            <a:r>
              <a:rPr lang="en" altLang="zh-CN" sz="1200" b="1" dirty="0">
                <a:solidFill>
                  <a:srgbClr val="000000"/>
                </a:solidFill>
                <a:latin typeface="方正黑体" panose="03000509000000000000" pitchFamily="65" charset="-122"/>
                <a:ea typeface="方正黑体" panose="03000509000000000000" pitchFamily="65" charset="-122"/>
                <a:cs typeface="Proxima Nova"/>
                <a:sym typeface="Proxima Nova"/>
              </a:rPr>
              <a:t>税务发票中显示的发票付款人抬头将直接使用收款行提供的收款信息中实际付款人名称。</a:t>
            </a:r>
          </a:p>
          <a:p>
            <a:pPr defTabSz="324000">
              <a:buSzPts val="1500"/>
            </a:pPr>
            <a:r>
              <a:rPr lang="en-US" altLang="zh-CN" sz="1200" b="1" dirty="0">
                <a:solidFill>
                  <a:srgbClr val="BD1273"/>
                </a:solidFill>
                <a:latin typeface="Arial" panose="020B0604020202020204" pitchFamily="34" charset="0"/>
                <a:ea typeface="方正黑体" panose="03000509000000000000" pitchFamily="65" charset="-122"/>
                <a:cs typeface="Arial" panose="020B0604020202020204" pitchFamily="34" charset="0"/>
                <a:sym typeface="Proxima Nova"/>
              </a:rPr>
              <a:t>Please Note: </a:t>
            </a:r>
            <a:r>
              <a:rPr lang="en-US" altLang="zh-CN" sz="1200" b="1" dirty="0">
                <a:latin typeface="Arial" panose="020B0604020202020204" pitchFamily="34" charset="0"/>
                <a:ea typeface="方正黑体" panose="03000509000000000000" pitchFamily="65" charset="-122"/>
                <a:cs typeface="Arial" panose="020B0604020202020204" pitchFamily="34" charset="0"/>
                <a:sym typeface="Proxima Nova"/>
              </a:rPr>
              <a:t>The actual payer name shown in the Tax Invoice will be retrieved from bank information by </a:t>
            </a:r>
            <a:r>
              <a:rPr lang="en-US" altLang="zh-CN" sz="1200" b="1" dirty="0" err="1">
                <a:solidFill>
                  <a:schemeClr val="dk1"/>
                </a:solidFill>
                <a:latin typeface="Arial" panose="020B0604020202020204" pitchFamily="34" charset="0"/>
                <a:ea typeface="方正黑体" panose="03000509000000000000" pitchFamily="65" charset="-122"/>
                <a:cs typeface="Arial" panose="020B0604020202020204" pitchFamily="34" charset="0"/>
                <a:sym typeface="Proxima Nova"/>
              </a:rPr>
              <a:t>ePayment</a:t>
            </a:r>
            <a:r>
              <a:rPr lang="en-US" altLang="zh-CN" sz="1200" b="1" dirty="0">
                <a:latin typeface="Arial" panose="020B0604020202020204" pitchFamily="34" charset="0"/>
                <a:ea typeface="方正黑体" panose="03000509000000000000" pitchFamily="65" charset="-122"/>
                <a:cs typeface="Arial" panose="020B0604020202020204" pitchFamily="34" charset="0"/>
                <a:sym typeface="Proxima Nova"/>
              </a:rPr>
              <a:t>, followed by the bank account.</a:t>
            </a:r>
            <a:endParaRPr lang="en-US" altLang="zh-CN" sz="1200" b="1" dirty="0">
              <a:solidFill>
                <a:schemeClr val="dk1"/>
              </a:solidFill>
              <a:latin typeface="Arial" panose="020B0604020202020204" pitchFamily="34" charset="0"/>
              <a:ea typeface="方正黑体" panose="03000509000000000000" pitchFamily="65" charset="-122"/>
              <a:cs typeface="Arial" panose="020B0604020202020204" pitchFamily="34" charset="0"/>
            </a:endParaRPr>
          </a:p>
          <a:p>
            <a:pPr marL="211534" marR="51594" defTabSz="324000">
              <a:spcBef>
                <a:spcPts val="406"/>
              </a:spcBef>
              <a:buSzPts val="1300"/>
            </a:pPr>
            <a:endParaRPr lang="en-US" altLang="zh-CN" sz="1500" b="1" dirty="0">
              <a:ea typeface="Proxima Nova"/>
              <a:cs typeface="Proxima Nova"/>
              <a:sym typeface="Proxima Nova"/>
            </a:endParaRPr>
          </a:p>
          <a:p>
            <a:pPr marL="211534" marR="51594" defTabSz="324000">
              <a:spcBef>
                <a:spcPts val="406"/>
              </a:spcBef>
              <a:buSzPts val="1300"/>
            </a:pPr>
            <a:endParaRPr lang="en-US" altLang="zh-CN" sz="1500" b="1" dirty="0">
              <a:ea typeface="Proxima Nova"/>
              <a:cs typeface="Proxima Nova"/>
              <a:sym typeface="Proxima Nova"/>
            </a:endParaRPr>
          </a:p>
          <a:p>
            <a:pPr marL="211534" marR="51594" defTabSz="324000">
              <a:spcBef>
                <a:spcPts val="406"/>
              </a:spcBef>
              <a:buSzPts val="1300"/>
            </a:pPr>
            <a:endParaRPr lang="en-US" altLang="zh-CN" sz="1500" b="1" dirty="0">
              <a:solidFill>
                <a:srgbClr val="000000"/>
              </a:solidFill>
              <a:ea typeface="Proxima Nova"/>
              <a:cs typeface="Proxima Nova"/>
              <a:sym typeface="Proxima Nova"/>
            </a:endParaRPr>
          </a:p>
          <a:p>
            <a:pPr marL="211534" marR="51594" defTabSz="324000">
              <a:spcBef>
                <a:spcPts val="406"/>
              </a:spcBef>
              <a:buSzPts val="1300"/>
            </a:pPr>
            <a:endParaRPr lang="en-US" altLang="zh-CN" sz="1500" b="1" dirty="0">
              <a:solidFill>
                <a:srgbClr val="000000"/>
              </a:solidFill>
              <a:ea typeface="Proxima Nova"/>
              <a:cs typeface="Proxima Nova"/>
              <a:sym typeface="Proxima Nova"/>
            </a:endParaRPr>
          </a:p>
        </p:txBody>
      </p:sp>
      <p:sp>
        <p:nvSpPr>
          <p:cNvPr id="7" name="Google Shape;216;p50">
            <a:extLst>
              <a:ext uri="{FF2B5EF4-FFF2-40B4-BE49-F238E27FC236}">
                <a16:creationId xmlns:a16="http://schemas.microsoft.com/office/drawing/2014/main" id="{24A7AA24-CAAE-49BE-BBC9-D5EC0D9F6EDD}"/>
              </a:ext>
            </a:extLst>
          </p:cNvPr>
          <p:cNvSpPr txBox="1"/>
          <p:nvPr/>
        </p:nvSpPr>
        <p:spPr>
          <a:xfrm>
            <a:off x="399627" y="128452"/>
            <a:ext cx="5480475" cy="950236"/>
          </a:xfrm>
          <a:prstGeom prst="rect">
            <a:avLst/>
          </a:prstGeom>
          <a:noFill/>
          <a:ln>
            <a:noFill/>
          </a:ln>
        </p:spPr>
        <p:txBody>
          <a:bodyPr spcFirstLastPara="1" wrap="square" lIns="74283" tIns="74283" rIns="74283" bIns="74283" anchor="t" anchorCtr="0">
            <a:spAutoFit/>
          </a:bodyPr>
          <a:lstStyle/>
          <a:p>
            <a:pPr>
              <a:buClr>
                <a:schemeClr val="dk1"/>
              </a:buClr>
              <a:buSzPts val="2200"/>
            </a:pPr>
            <a:r>
              <a:rPr lang="zh-CN" altLang="en-US" sz="2600" b="1" dirty="0">
                <a:solidFill>
                  <a:srgbClr val="BD0F72"/>
                </a:solidFill>
                <a:latin typeface="方正黑体" panose="03000509000000000000" pitchFamily="65" charset="-122"/>
                <a:ea typeface="方正黑体" panose="03000509000000000000" pitchFamily="65" charset="-122"/>
                <a:cs typeface="Proxima Nova"/>
                <a:sym typeface="Proxima Nova"/>
              </a:rPr>
              <a:t>人民币费用结算</a:t>
            </a:r>
            <a:endParaRPr lang="en-US" altLang="zh-CN" sz="2600" b="1" dirty="0">
              <a:solidFill>
                <a:srgbClr val="BD0F72"/>
              </a:solidFill>
              <a:latin typeface="方正黑体" panose="03000509000000000000" pitchFamily="65" charset="-122"/>
              <a:ea typeface="方正黑体" panose="03000509000000000000" pitchFamily="65" charset="-122"/>
              <a:cs typeface="Proxima Nova"/>
              <a:sym typeface="Proxima Nova"/>
            </a:endParaRPr>
          </a:p>
          <a:p>
            <a:pPr>
              <a:buClr>
                <a:schemeClr val="dk1"/>
              </a:buClr>
              <a:buSzPts val="2200"/>
            </a:pPr>
            <a:r>
              <a:rPr lang="en-US" sz="2600" b="1" dirty="0">
                <a:solidFill>
                  <a:srgbClr val="BD0F72"/>
                </a:solidFill>
                <a:latin typeface="Arial" panose="020B0604020202020204" pitchFamily="34" charset="0"/>
                <a:ea typeface="Proxima Nova"/>
                <a:cs typeface="Arial" panose="020B0604020202020204" pitchFamily="34" charset="0"/>
                <a:sym typeface="Proxima Nova"/>
              </a:rPr>
              <a:t>RMB </a:t>
            </a:r>
            <a:r>
              <a:rPr lang="en-US" altLang="zh-CN" sz="2600" b="1" dirty="0">
                <a:solidFill>
                  <a:srgbClr val="BD0F72"/>
                </a:solidFill>
                <a:latin typeface="Arial" panose="020B0604020202020204" pitchFamily="34" charset="0"/>
                <a:ea typeface="Proxima Nova"/>
                <a:cs typeface="Arial" panose="020B0604020202020204" pitchFamily="34" charset="0"/>
                <a:sym typeface="Proxima Nova"/>
              </a:rPr>
              <a:t>on-line payment</a:t>
            </a:r>
            <a:endParaRPr sz="2600" b="1" dirty="0">
              <a:solidFill>
                <a:srgbClr val="BD0F72"/>
              </a:solidFill>
              <a:latin typeface="Arial" panose="020B0604020202020204" pitchFamily="34" charset="0"/>
              <a:ea typeface="Proxima Nova"/>
              <a:cs typeface="Arial" panose="020B0604020202020204" pitchFamily="34" charset="0"/>
              <a:sym typeface="Proxima Nova"/>
            </a:endParaRPr>
          </a:p>
        </p:txBody>
      </p:sp>
      <p:sp>
        <p:nvSpPr>
          <p:cNvPr id="8" name="Google Shape;495;p66">
            <a:extLst>
              <a:ext uri="{FF2B5EF4-FFF2-40B4-BE49-F238E27FC236}">
                <a16:creationId xmlns:a16="http://schemas.microsoft.com/office/drawing/2014/main" id="{7B40F5F6-D6CD-41CE-985A-5F91F83E08DA}"/>
              </a:ext>
            </a:extLst>
          </p:cNvPr>
          <p:cNvSpPr txBox="1"/>
          <p:nvPr/>
        </p:nvSpPr>
        <p:spPr>
          <a:xfrm>
            <a:off x="249212" y="1028045"/>
            <a:ext cx="5369709" cy="750181"/>
          </a:xfrm>
          <a:prstGeom prst="rect">
            <a:avLst/>
          </a:prstGeom>
          <a:noFill/>
          <a:ln>
            <a:noFill/>
          </a:ln>
        </p:spPr>
        <p:txBody>
          <a:bodyPr spcFirstLastPara="1" wrap="square" lIns="74283" tIns="74283" rIns="74283" bIns="74283" anchor="t" anchorCtr="0">
            <a:spAutoFit/>
          </a:bodyPr>
          <a:lstStyle>
            <a:defPPr>
              <a:defRPr lang="zh-CN"/>
            </a:defPPr>
            <a:lvl1pPr>
              <a:buClr>
                <a:schemeClr val="dk1"/>
              </a:buClr>
              <a:buSzPts val="2200"/>
              <a:defRPr sz="2400" b="1" i="0" u="none" strike="noStrike" cap="none">
                <a:solidFill>
                  <a:srgbClr val="BD0F72"/>
                </a:solidFill>
                <a:latin typeface="+mj-lt"/>
                <a:ea typeface="Proxima Nova"/>
                <a:cs typeface="Proxima Nova"/>
              </a:defRPr>
            </a:lvl1pPr>
          </a:lstStyle>
          <a:p>
            <a:r>
              <a:rPr lang="en" sz="1950" dirty="0">
                <a:latin typeface="方正黑体" panose="03000509000000000000" pitchFamily="65" charset="-122"/>
                <a:ea typeface="方正黑体" panose="03000509000000000000" pitchFamily="65" charset="-122"/>
                <a:sym typeface="Proxima Nova"/>
              </a:rPr>
              <a:t>如何支付采购订单/</a:t>
            </a:r>
            <a:r>
              <a:rPr lang="en-US" altLang="zh-CN" sz="1950" dirty="0">
                <a:latin typeface="Arial" panose="020B0604020202020204" pitchFamily="34" charset="0"/>
                <a:cs typeface="Arial" panose="020B0604020202020204" pitchFamily="34" charset="0"/>
                <a:sym typeface="Proxima Nova"/>
              </a:rPr>
              <a:t>How to Pay PO</a:t>
            </a:r>
          </a:p>
          <a:p>
            <a:endParaRPr sz="1950" dirty="0">
              <a:sym typeface="Proxima Nova"/>
            </a:endParaRPr>
          </a:p>
        </p:txBody>
      </p:sp>
    </p:spTree>
    <p:extLst>
      <p:ext uri="{BB962C8B-B14F-4D97-AF65-F5344CB8AC3E}">
        <p14:creationId xmlns:p14="http://schemas.microsoft.com/office/powerpoint/2010/main" val="39945755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7C154FBA-163F-4C8D-B42C-C4C992761639}"/>
              </a:ext>
            </a:extLst>
          </p:cNvPr>
          <p:cNvSpPr>
            <a:spLocks noGrp="1"/>
          </p:cNvSpPr>
          <p:nvPr>
            <p:ph type="sldNum" sz="quarter" idx="12"/>
          </p:nvPr>
        </p:nvSpPr>
        <p:spPr/>
        <p:txBody>
          <a:bodyPr/>
          <a:lstStyle/>
          <a:p>
            <a:pPr defTabSz="518876"/>
            <a:fld id="{2D3281FA-4AB9-2D49-806F-9BDE89B0B3EB}" type="slidenum">
              <a:rPr lang="en-US"/>
              <a:pPr defTabSz="518876"/>
              <a:t>43</a:t>
            </a:fld>
            <a:endParaRPr lang="en-US"/>
          </a:p>
        </p:txBody>
      </p:sp>
      <p:sp>
        <p:nvSpPr>
          <p:cNvPr id="5" name="Google Shape;604;p71">
            <a:extLst>
              <a:ext uri="{FF2B5EF4-FFF2-40B4-BE49-F238E27FC236}">
                <a16:creationId xmlns:a16="http://schemas.microsoft.com/office/drawing/2014/main" id="{7E86E5B8-7B20-458E-8AC3-DDD9F31847F0}"/>
              </a:ext>
            </a:extLst>
          </p:cNvPr>
          <p:cNvSpPr txBox="1"/>
          <p:nvPr/>
        </p:nvSpPr>
        <p:spPr>
          <a:xfrm>
            <a:off x="1353908" y="1558665"/>
            <a:ext cx="2220080" cy="1485767"/>
          </a:xfrm>
          <a:prstGeom prst="rect">
            <a:avLst/>
          </a:prstGeom>
          <a:noFill/>
          <a:ln>
            <a:noFill/>
          </a:ln>
        </p:spPr>
        <p:txBody>
          <a:bodyPr spcFirstLastPara="1" wrap="square" lIns="74283" tIns="74283" rIns="74283" bIns="74283" anchor="t" anchorCtr="0">
            <a:spAutoFit/>
          </a:bodyPr>
          <a:lstStyle/>
          <a:p>
            <a:pPr>
              <a:lnSpc>
                <a:spcPct val="120000"/>
              </a:lnSpc>
              <a:spcBef>
                <a:spcPts val="406"/>
              </a:spcBef>
              <a:buClr>
                <a:schemeClr val="dk1"/>
              </a:buClr>
              <a:buSzPts val="1100"/>
            </a:pPr>
            <a:r>
              <a:rPr lang="en" sz="1600" b="1" dirty="0">
                <a:solidFill>
                  <a:srgbClr val="BD1273"/>
                </a:solidFill>
                <a:latin typeface="方正黑体" panose="03000509000000000000" pitchFamily="65" charset="-122"/>
                <a:ea typeface="方正黑体" panose="03000509000000000000" pitchFamily="65" charset="-122"/>
                <a:cs typeface="Proxima Nova"/>
                <a:sym typeface="Proxima Nova"/>
              </a:rPr>
              <a:t>第 2 步</a:t>
            </a:r>
            <a:r>
              <a:rPr lang="en" sz="1600" b="1" dirty="0">
                <a:solidFill>
                  <a:srgbClr val="000000"/>
                </a:solidFill>
                <a:latin typeface="方正黑体" panose="03000509000000000000" pitchFamily="65" charset="-122"/>
                <a:ea typeface="方正黑体" panose="03000509000000000000" pitchFamily="65" charset="-122"/>
                <a:cs typeface="Proxima Nova"/>
                <a:sym typeface="Proxima Nova"/>
              </a:rPr>
              <a:t>：完成付款</a:t>
            </a:r>
            <a:endParaRPr sz="1600" b="1" dirty="0">
              <a:solidFill>
                <a:srgbClr val="000000"/>
              </a:solidFill>
              <a:latin typeface="方正黑体" panose="03000509000000000000" pitchFamily="65" charset="-122"/>
              <a:ea typeface="方正黑体" panose="03000509000000000000" pitchFamily="65" charset="-122"/>
              <a:cs typeface="Proxima Nova"/>
              <a:sym typeface="Proxima Nova"/>
            </a:endParaRPr>
          </a:p>
          <a:p>
            <a:pPr>
              <a:lnSpc>
                <a:spcPct val="120000"/>
              </a:lnSpc>
              <a:spcBef>
                <a:spcPts val="406"/>
              </a:spcBef>
              <a:buClr>
                <a:schemeClr val="dk1"/>
              </a:buClr>
              <a:buSzPts val="1100"/>
            </a:pPr>
            <a:r>
              <a:rPr lang="en" sz="1600" b="1" dirty="0">
                <a:solidFill>
                  <a:srgbClr val="000000"/>
                </a:solidFill>
                <a:latin typeface="方正黑体" panose="03000509000000000000" pitchFamily="65" charset="-122"/>
                <a:ea typeface="方正黑体" panose="03000509000000000000" pitchFamily="65" charset="-122"/>
                <a:cs typeface="Proxima Nova"/>
                <a:sym typeface="Proxima Nova"/>
              </a:rPr>
              <a:t>点击“确认”继续付款</a:t>
            </a:r>
            <a:r>
              <a:rPr lang="en" sz="1600" b="1" dirty="0">
                <a:solidFill>
                  <a:srgbClr val="000000"/>
                </a:solidFill>
                <a:ea typeface="Proxima Nova"/>
                <a:cs typeface="Proxima Nova"/>
                <a:sym typeface="Proxima Nova"/>
              </a:rPr>
              <a:t>。</a:t>
            </a:r>
          </a:p>
          <a:p>
            <a:pPr>
              <a:lnSpc>
                <a:spcPct val="120000"/>
              </a:lnSpc>
              <a:spcBef>
                <a:spcPts val="406"/>
              </a:spcBef>
            </a:pPr>
            <a:endParaRPr sz="1600" b="1" dirty="0">
              <a:solidFill>
                <a:srgbClr val="000000"/>
              </a:solidFill>
              <a:ea typeface="Proxima Nova"/>
              <a:cs typeface="Proxima Nova"/>
              <a:sym typeface="Proxima Nova"/>
            </a:endParaRPr>
          </a:p>
        </p:txBody>
      </p:sp>
      <p:sp>
        <p:nvSpPr>
          <p:cNvPr id="6" name="Google Shape;605;p71">
            <a:extLst>
              <a:ext uri="{FF2B5EF4-FFF2-40B4-BE49-F238E27FC236}">
                <a16:creationId xmlns:a16="http://schemas.microsoft.com/office/drawing/2014/main" id="{22DF6C40-C4AC-4C8E-BABC-351CA4A2CDE8}"/>
              </a:ext>
            </a:extLst>
          </p:cNvPr>
          <p:cNvSpPr txBox="1"/>
          <p:nvPr/>
        </p:nvSpPr>
        <p:spPr>
          <a:xfrm>
            <a:off x="1269226" y="4627196"/>
            <a:ext cx="2797254" cy="1383175"/>
          </a:xfrm>
          <a:prstGeom prst="rect">
            <a:avLst/>
          </a:prstGeom>
          <a:noFill/>
          <a:ln>
            <a:noFill/>
          </a:ln>
        </p:spPr>
        <p:txBody>
          <a:bodyPr spcFirstLastPara="1" wrap="square" lIns="74283" tIns="74283" rIns="74283" bIns="74283" anchor="t" anchorCtr="0">
            <a:spAutoFit/>
          </a:bodyPr>
          <a:lstStyle/>
          <a:p>
            <a:pPr>
              <a:lnSpc>
                <a:spcPct val="120000"/>
              </a:lnSpc>
              <a:spcBef>
                <a:spcPts val="406"/>
              </a:spcBef>
              <a:buClr>
                <a:srgbClr val="000000"/>
              </a:buClr>
              <a:buSzPts val="1300"/>
            </a:pPr>
            <a:r>
              <a:rPr lang="en" sz="1600" b="1" dirty="0">
                <a:solidFill>
                  <a:srgbClr val="000000"/>
                </a:solidFill>
                <a:latin typeface="方正黑体" panose="03000509000000000000" pitchFamily="65" charset="-122"/>
                <a:ea typeface="方正黑体" panose="03000509000000000000" pitchFamily="65" charset="-122"/>
                <a:cs typeface="Proxima Nova"/>
                <a:sym typeface="Proxima Nova"/>
              </a:rPr>
              <a:t>当您在付款界面点击“确认”时，系统将跳转至“中国银行”支付网关，供您选择付款方式</a:t>
            </a:r>
            <a:r>
              <a:rPr lang="en" sz="1600" b="1" dirty="0">
                <a:solidFill>
                  <a:srgbClr val="000000"/>
                </a:solidFill>
                <a:ea typeface="Proxima Nova"/>
                <a:cs typeface="Proxima Nova"/>
                <a:sym typeface="Proxima Nova"/>
              </a:rPr>
              <a:t>。</a:t>
            </a:r>
            <a:endParaRPr sz="1600" b="1" dirty="0">
              <a:solidFill>
                <a:srgbClr val="000000"/>
              </a:solidFill>
              <a:ea typeface="Proxima Nova"/>
              <a:cs typeface="Proxima Nova"/>
              <a:sym typeface="Proxima Nova"/>
            </a:endParaRPr>
          </a:p>
        </p:txBody>
      </p:sp>
      <p:grpSp>
        <p:nvGrpSpPr>
          <p:cNvPr id="2" name="组合 1">
            <a:extLst>
              <a:ext uri="{FF2B5EF4-FFF2-40B4-BE49-F238E27FC236}">
                <a16:creationId xmlns:a16="http://schemas.microsoft.com/office/drawing/2014/main" id="{21FB463E-ABFA-4D0A-B486-181B0B6C2A7F}"/>
              </a:ext>
            </a:extLst>
          </p:cNvPr>
          <p:cNvGrpSpPr/>
          <p:nvPr/>
        </p:nvGrpSpPr>
        <p:grpSpPr>
          <a:xfrm>
            <a:off x="699755" y="2753981"/>
            <a:ext cx="8404488" cy="1361773"/>
            <a:chOff x="699755" y="2753981"/>
            <a:chExt cx="5708382" cy="1361773"/>
          </a:xfrm>
        </p:grpSpPr>
        <p:pic>
          <p:nvPicPr>
            <p:cNvPr id="7" name="Google Shape;606;p71">
              <a:extLst>
                <a:ext uri="{FF2B5EF4-FFF2-40B4-BE49-F238E27FC236}">
                  <a16:creationId xmlns:a16="http://schemas.microsoft.com/office/drawing/2014/main" id="{6B703DEB-9E05-4F71-A57A-7E8AA267E3B0}"/>
                </a:ext>
              </a:extLst>
            </p:cNvPr>
            <p:cNvPicPr preferRelativeResize="0"/>
            <p:nvPr/>
          </p:nvPicPr>
          <p:blipFill>
            <a:blip r:embed="rId2">
              <a:alphaModFix/>
            </a:blip>
            <a:stretch>
              <a:fillRect/>
            </a:stretch>
          </p:blipFill>
          <p:spPr>
            <a:xfrm>
              <a:off x="699755" y="2753981"/>
              <a:ext cx="2061529" cy="1350039"/>
            </a:xfrm>
            <a:prstGeom prst="rect">
              <a:avLst/>
            </a:prstGeom>
            <a:noFill/>
            <a:ln>
              <a:noFill/>
            </a:ln>
            <a:effectLst>
              <a:outerShdw blurRad="57150" dist="19050" dir="7260000" algn="bl" rotWithShape="0">
                <a:schemeClr val="dk2">
                  <a:alpha val="91000"/>
                </a:schemeClr>
              </a:outerShdw>
            </a:effectLst>
          </p:spPr>
        </p:pic>
        <p:pic>
          <p:nvPicPr>
            <p:cNvPr id="8" name="Google Shape;1040;p96">
              <a:extLst>
                <a:ext uri="{FF2B5EF4-FFF2-40B4-BE49-F238E27FC236}">
                  <a16:creationId xmlns:a16="http://schemas.microsoft.com/office/drawing/2014/main" id="{4E56694D-6D1E-4BE9-A2DE-2CB157094096}"/>
                </a:ext>
              </a:extLst>
            </p:cNvPr>
            <p:cNvPicPr preferRelativeResize="0"/>
            <p:nvPr/>
          </p:nvPicPr>
          <p:blipFill>
            <a:blip r:embed="rId3">
              <a:alphaModFix/>
            </a:blip>
            <a:stretch>
              <a:fillRect/>
            </a:stretch>
          </p:blipFill>
          <p:spPr>
            <a:xfrm>
              <a:off x="4219572" y="2765715"/>
              <a:ext cx="2188565" cy="1350039"/>
            </a:xfrm>
            <a:prstGeom prst="rect">
              <a:avLst/>
            </a:prstGeom>
            <a:noFill/>
            <a:ln>
              <a:noFill/>
            </a:ln>
            <a:effectLst>
              <a:outerShdw blurRad="57150" dist="19050" dir="5400000" algn="bl" rotWithShape="0">
                <a:srgbClr val="000000">
                  <a:alpha val="50000"/>
                </a:srgbClr>
              </a:outerShdw>
            </a:effectLst>
          </p:spPr>
        </p:pic>
      </p:grpSp>
      <p:sp>
        <p:nvSpPr>
          <p:cNvPr id="9" name="Google Shape;1041;p96">
            <a:extLst>
              <a:ext uri="{FF2B5EF4-FFF2-40B4-BE49-F238E27FC236}">
                <a16:creationId xmlns:a16="http://schemas.microsoft.com/office/drawing/2014/main" id="{42A33749-EDF5-4E87-B2FB-AA07FD606BF0}"/>
              </a:ext>
            </a:extLst>
          </p:cNvPr>
          <p:cNvSpPr txBox="1"/>
          <p:nvPr/>
        </p:nvSpPr>
        <p:spPr>
          <a:xfrm>
            <a:off x="5882004" y="1584313"/>
            <a:ext cx="3524554" cy="1139006"/>
          </a:xfrm>
          <a:prstGeom prst="rect">
            <a:avLst/>
          </a:prstGeom>
          <a:noFill/>
          <a:ln>
            <a:noFill/>
          </a:ln>
        </p:spPr>
        <p:txBody>
          <a:bodyPr spcFirstLastPara="1" wrap="square" lIns="74283" tIns="74283" rIns="74283" bIns="74283" anchor="t" anchorCtr="0">
            <a:spAutoFit/>
          </a:bodyPr>
          <a:lstStyle/>
          <a:p>
            <a:pPr>
              <a:lnSpc>
                <a:spcPct val="120000"/>
              </a:lnSpc>
              <a:spcBef>
                <a:spcPts val="406"/>
              </a:spcBef>
            </a:pPr>
            <a:r>
              <a:rPr lang="en" sz="1600" b="1" dirty="0">
                <a:solidFill>
                  <a:srgbClr val="BD1273"/>
                </a:solidFill>
                <a:latin typeface="Arial" panose="020B0604020202020204" pitchFamily="34" charset="0"/>
                <a:ea typeface="Proxima Nova"/>
                <a:cs typeface="Arial" panose="020B0604020202020204" pitchFamily="34" charset="0"/>
                <a:sym typeface="Proxima Nova"/>
              </a:rPr>
              <a:t>Step 2:</a:t>
            </a:r>
            <a:r>
              <a:rPr lang="en" sz="1600" b="1" dirty="0">
                <a:solidFill>
                  <a:srgbClr val="BD1273"/>
                </a:solidFill>
                <a:latin typeface="Arial" panose="020B0604020202020204" pitchFamily="34" charset="0"/>
                <a:cs typeface="Arial" panose="020B0604020202020204" pitchFamily="34" charset="0"/>
              </a:rPr>
              <a:t> </a:t>
            </a:r>
            <a:r>
              <a:rPr lang="en" sz="1600" b="1" dirty="0">
                <a:solidFill>
                  <a:schemeClr val="dk1"/>
                </a:solidFill>
                <a:latin typeface="Arial" panose="020B0604020202020204" pitchFamily="34" charset="0"/>
                <a:ea typeface="Proxima Nova"/>
                <a:cs typeface="Arial" panose="020B0604020202020204" pitchFamily="34" charset="0"/>
                <a:sym typeface="Proxima Nova"/>
              </a:rPr>
              <a:t>Complete Payment</a:t>
            </a:r>
            <a:endParaRPr sz="1600" b="1" dirty="0">
              <a:solidFill>
                <a:schemeClr val="dk1"/>
              </a:solidFill>
              <a:latin typeface="Arial" panose="020B0604020202020204" pitchFamily="34" charset="0"/>
              <a:ea typeface="Proxima Nova"/>
              <a:cs typeface="Arial" panose="020B0604020202020204" pitchFamily="34" charset="0"/>
              <a:sym typeface="Proxima Nova"/>
            </a:endParaRPr>
          </a:p>
          <a:p>
            <a:pPr>
              <a:lnSpc>
                <a:spcPct val="120000"/>
              </a:lnSpc>
              <a:spcBef>
                <a:spcPts val="406"/>
              </a:spcBef>
            </a:pPr>
            <a:r>
              <a:rPr lang="en" sz="1600" b="1" dirty="0">
                <a:solidFill>
                  <a:schemeClr val="dk1"/>
                </a:solidFill>
                <a:latin typeface="Arial" panose="020B0604020202020204" pitchFamily="34" charset="0"/>
                <a:ea typeface="Proxima Nova"/>
                <a:cs typeface="Arial" panose="020B0604020202020204" pitchFamily="34" charset="0"/>
                <a:sym typeface="Proxima Nova"/>
              </a:rPr>
              <a:t>Click on "Confirm" to proceed with the payment.</a:t>
            </a:r>
            <a:endParaRPr sz="1600" b="1" dirty="0">
              <a:solidFill>
                <a:schemeClr val="dk1"/>
              </a:solidFill>
              <a:latin typeface="Arial" panose="020B0604020202020204" pitchFamily="34" charset="0"/>
              <a:ea typeface="Proxima Nova"/>
              <a:cs typeface="Arial" panose="020B0604020202020204" pitchFamily="34" charset="0"/>
              <a:sym typeface="Proxima Nova"/>
            </a:endParaRPr>
          </a:p>
        </p:txBody>
      </p:sp>
      <p:sp>
        <p:nvSpPr>
          <p:cNvPr id="10" name="Google Shape;1047;p96">
            <a:extLst>
              <a:ext uri="{FF2B5EF4-FFF2-40B4-BE49-F238E27FC236}">
                <a16:creationId xmlns:a16="http://schemas.microsoft.com/office/drawing/2014/main" id="{92AD65F8-BF27-47AF-A79D-3F67D46D8843}"/>
              </a:ext>
            </a:extLst>
          </p:cNvPr>
          <p:cNvSpPr txBox="1"/>
          <p:nvPr/>
        </p:nvSpPr>
        <p:spPr>
          <a:xfrm>
            <a:off x="5128591" y="4268056"/>
            <a:ext cx="4545495" cy="1383175"/>
          </a:xfrm>
          <a:prstGeom prst="rect">
            <a:avLst/>
          </a:prstGeom>
          <a:noFill/>
          <a:ln>
            <a:noFill/>
          </a:ln>
        </p:spPr>
        <p:txBody>
          <a:bodyPr spcFirstLastPara="1" wrap="square" lIns="74283" tIns="74283" rIns="74283" bIns="74283" anchor="t" anchorCtr="0">
            <a:spAutoFit/>
          </a:bodyPr>
          <a:lstStyle/>
          <a:p>
            <a:pPr>
              <a:lnSpc>
                <a:spcPct val="120000"/>
              </a:lnSpc>
              <a:spcBef>
                <a:spcPts val="406"/>
              </a:spcBef>
              <a:buClr>
                <a:srgbClr val="000000"/>
              </a:buClr>
              <a:buSzPts val="1100"/>
            </a:pPr>
            <a:r>
              <a:rPr lang="en" sz="1600" b="1" dirty="0">
                <a:solidFill>
                  <a:srgbClr val="000000"/>
                </a:solidFill>
                <a:latin typeface="Arial" panose="020B0604020202020204" pitchFamily="34" charset="0"/>
                <a:ea typeface="Proxima Nova"/>
                <a:cs typeface="Arial" panose="020B0604020202020204" pitchFamily="34" charset="0"/>
                <a:sym typeface="Proxima Nova"/>
              </a:rPr>
              <a:t>When you click on "Confirm" on Proceed to Pay, the system navigates to the Payment Gateway of </a:t>
            </a:r>
            <a:r>
              <a:rPr lang="en" sz="1600" b="1" dirty="0">
                <a:latin typeface="Arial" panose="020B0604020202020204" pitchFamily="34" charset="0"/>
                <a:ea typeface="Proxima Nova"/>
                <a:cs typeface="Arial" panose="020B0604020202020204" pitchFamily="34" charset="0"/>
                <a:sym typeface="Proxima Nova"/>
              </a:rPr>
              <a:t>“Bank of China”</a:t>
            </a:r>
            <a:r>
              <a:rPr lang="en" sz="1600" b="1" dirty="0">
                <a:solidFill>
                  <a:srgbClr val="000000"/>
                </a:solidFill>
                <a:latin typeface="Arial" panose="020B0604020202020204" pitchFamily="34" charset="0"/>
                <a:ea typeface="Proxima Nova"/>
                <a:cs typeface="Arial" panose="020B0604020202020204" pitchFamily="34" charset="0"/>
                <a:sym typeface="Proxima Nova"/>
              </a:rPr>
              <a:t> for you to choose the payment method.</a:t>
            </a:r>
            <a:endParaRPr sz="1600" b="1" dirty="0">
              <a:solidFill>
                <a:srgbClr val="000000"/>
              </a:solidFill>
              <a:latin typeface="Arial" panose="020B0604020202020204" pitchFamily="34" charset="0"/>
              <a:ea typeface="Proxima Nova"/>
              <a:cs typeface="Arial" panose="020B0604020202020204" pitchFamily="34" charset="0"/>
              <a:sym typeface="Proxima Nova"/>
            </a:endParaRPr>
          </a:p>
        </p:txBody>
      </p:sp>
      <p:sp>
        <p:nvSpPr>
          <p:cNvPr id="11" name="Google Shape;216;p50">
            <a:extLst>
              <a:ext uri="{FF2B5EF4-FFF2-40B4-BE49-F238E27FC236}">
                <a16:creationId xmlns:a16="http://schemas.microsoft.com/office/drawing/2014/main" id="{FB5FC9A1-C136-42B1-893D-8FECDD95F0F0}"/>
              </a:ext>
            </a:extLst>
          </p:cNvPr>
          <p:cNvSpPr txBox="1"/>
          <p:nvPr/>
        </p:nvSpPr>
        <p:spPr>
          <a:xfrm>
            <a:off x="399627" y="128452"/>
            <a:ext cx="5480475" cy="950236"/>
          </a:xfrm>
          <a:prstGeom prst="rect">
            <a:avLst/>
          </a:prstGeom>
          <a:noFill/>
          <a:ln>
            <a:noFill/>
          </a:ln>
        </p:spPr>
        <p:txBody>
          <a:bodyPr spcFirstLastPara="1" wrap="square" lIns="74283" tIns="74283" rIns="74283" bIns="74283" anchor="t" anchorCtr="0">
            <a:spAutoFit/>
          </a:bodyPr>
          <a:lstStyle/>
          <a:p>
            <a:pPr>
              <a:buClr>
                <a:schemeClr val="dk1"/>
              </a:buClr>
              <a:buSzPts val="2200"/>
            </a:pPr>
            <a:r>
              <a:rPr lang="zh-CN" altLang="en-US" sz="2600" b="1" dirty="0">
                <a:solidFill>
                  <a:srgbClr val="BD0F72"/>
                </a:solidFill>
                <a:latin typeface="方正黑体" panose="03000509000000000000" pitchFamily="65" charset="-122"/>
                <a:ea typeface="方正黑体" panose="03000509000000000000" pitchFamily="65" charset="-122"/>
                <a:cs typeface="Proxima Nova"/>
                <a:sym typeface="Proxima Nova"/>
              </a:rPr>
              <a:t>人民币费用结算</a:t>
            </a:r>
            <a:endParaRPr lang="en-US" altLang="zh-CN" sz="2600" b="1" dirty="0">
              <a:solidFill>
                <a:srgbClr val="BD0F72"/>
              </a:solidFill>
              <a:latin typeface="方正黑体" panose="03000509000000000000" pitchFamily="65" charset="-122"/>
              <a:ea typeface="方正黑体" panose="03000509000000000000" pitchFamily="65" charset="-122"/>
              <a:cs typeface="Proxima Nova"/>
              <a:sym typeface="Proxima Nova"/>
            </a:endParaRPr>
          </a:p>
          <a:p>
            <a:pPr>
              <a:buClr>
                <a:schemeClr val="dk1"/>
              </a:buClr>
              <a:buSzPts val="2200"/>
            </a:pPr>
            <a:r>
              <a:rPr lang="en-US" sz="2600" b="1" dirty="0">
                <a:solidFill>
                  <a:srgbClr val="BD0F72"/>
                </a:solidFill>
                <a:latin typeface="Arial" panose="020B0604020202020204" pitchFamily="34" charset="0"/>
                <a:ea typeface="Proxima Nova"/>
                <a:cs typeface="Arial" panose="020B0604020202020204" pitchFamily="34" charset="0"/>
                <a:sym typeface="Proxima Nova"/>
              </a:rPr>
              <a:t>RMB </a:t>
            </a:r>
            <a:r>
              <a:rPr lang="en-US" altLang="zh-CN" sz="2600" b="1" dirty="0">
                <a:solidFill>
                  <a:srgbClr val="BD0F72"/>
                </a:solidFill>
                <a:latin typeface="Arial" panose="020B0604020202020204" pitchFamily="34" charset="0"/>
                <a:ea typeface="Proxima Nova"/>
                <a:cs typeface="Arial" panose="020B0604020202020204" pitchFamily="34" charset="0"/>
                <a:sym typeface="Proxima Nova"/>
              </a:rPr>
              <a:t>on-line payment</a:t>
            </a:r>
            <a:endParaRPr sz="2600" b="1" dirty="0">
              <a:solidFill>
                <a:srgbClr val="BD0F72"/>
              </a:solidFill>
              <a:latin typeface="Arial" panose="020B0604020202020204" pitchFamily="34" charset="0"/>
              <a:ea typeface="Proxima Nova"/>
              <a:cs typeface="Arial" panose="020B0604020202020204" pitchFamily="34" charset="0"/>
              <a:sym typeface="Proxima Nova"/>
            </a:endParaRPr>
          </a:p>
        </p:txBody>
      </p:sp>
      <p:sp>
        <p:nvSpPr>
          <p:cNvPr id="12" name="Google Shape;495;p66">
            <a:extLst>
              <a:ext uri="{FF2B5EF4-FFF2-40B4-BE49-F238E27FC236}">
                <a16:creationId xmlns:a16="http://schemas.microsoft.com/office/drawing/2014/main" id="{C01938DD-E5AF-4E14-BDAE-8E6BB6B29480}"/>
              </a:ext>
            </a:extLst>
          </p:cNvPr>
          <p:cNvSpPr txBox="1"/>
          <p:nvPr/>
        </p:nvSpPr>
        <p:spPr>
          <a:xfrm>
            <a:off x="249212" y="1028045"/>
            <a:ext cx="5369709" cy="750181"/>
          </a:xfrm>
          <a:prstGeom prst="rect">
            <a:avLst/>
          </a:prstGeom>
          <a:noFill/>
          <a:ln>
            <a:noFill/>
          </a:ln>
        </p:spPr>
        <p:txBody>
          <a:bodyPr spcFirstLastPara="1" wrap="square" lIns="74283" tIns="74283" rIns="74283" bIns="74283" anchor="t" anchorCtr="0">
            <a:spAutoFit/>
          </a:bodyPr>
          <a:lstStyle>
            <a:defPPr>
              <a:defRPr lang="zh-CN"/>
            </a:defPPr>
            <a:lvl1pPr>
              <a:buClr>
                <a:schemeClr val="dk1"/>
              </a:buClr>
              <a:buSzPts val="2200"/>
              <a:defRPr sz="2400" b="1" i="0" u="none" strike="noStrike" cap="none">
                <a:solidFill>
                  <a:srgbClr val="BD0F72"/>
                </a:solidFill>
                <a:latin typeface="+mj-lt"/>
                <a:ea typeface="Proxima Nova"/>
                <a:cs typeface="Proxima Nova"/>
              </a:defRPr>
            </a:lvl1pPr>
          </a:lstStyle>
          <a:p>
            <a:r>
              <a:rPr lang="en" sz="1950" dirty="0">
                <a:latin typeface="方正黑体" panose="03000509000000000000" pitchFamily="65" charset="-122"/>
                <a:ea typeface="方正黑体" panose="03000509000000000000" pitchFamily="65" charset="-122"/>
                <a:sym typeface="Proxima Nova"/>
              </a:rPr>
              <a:t>如何支付采购订单</a:t>
            </a:r>
            <a:r>
              <a:rPr lang="en" sz="1950" dirty="0">
                <a:sym typeface="Proxima Nova"/>
              </a:rPr>
              <a:t>/</a:t>
            </a:r>
            <a:r>
              <a:rPr lang="en-US" altLang="zh-CN" sz="1950" dirty="0">
                <a:latin typeface="Arial" panose="020B0604020202020204" pitchFamily="34" charset="0"/>
                <a:cs typeface="Arial" panose="020B0604020202020204" pitchFamily="34" charset="0"/>
                <a:sym typeface="Proxima Nova"/>
              </a:rPr>
              <a:t>How to Pay PO</a:t>
            </a:r>
          </a:p>
          <a:p>
            <a:endParaRPr sz="1950" dirty="0">
              <a:sym typeface="Proxima Nova"/>
            </a:endParaRPr>
          </a:p>
        </p:txBody>
      </p:sp>
    </p:spTree>
    <p:extLst>
      <p:ext uri="{BB962C8B-B14F-4D97-AF65-F5344CB8AC3E}">
        <p14:creationId xmlns:p14="http://schemas.microsoft.com/office/powerpoint/2010/main" val="31154674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7C154FBA-163F-4C8D-B42C-C4C992761639}"/>
              </a:ext>
            </a:extLst>
          </p:cNvPr>
          <p:cNvSpPr>
            <a:spLocks noGrp="1"/>
          </p:cNvSpPr>
          <p:nvPr>
            <p:ph type="sldNum" sz="quarter" idx="12"/>
          </p:nvPr>
        </p:nvSpPr>
        <p:spPr/>
        <p:txBody>
          <a:bodyPr/>
          <a:lstStyle/>
          <a:p>
            <a:pPr defTabSz="518876"/>
            <a:fld id="{2D3281FA-4AB9-2D49-806F-9BDE89B0B3EB}" type="slidenum">
              <a:rPr lang="en-US"/>
              <a:pPr defTabSz="518876"/>
              <a:t>44</a:t>
            </a:fld>
            <a:endParaRPr lang="en-US"/>
          </a:p>
        </p:txBody>
      </p:sp>
      <p:sp>
        <p:nvSpPr>
          <p:cNvPr id="5" name="Google Shape;617;p72">
            <a:extLst>
              <a:ext uri="{FF2B5EF4-FFF2-40B4-BE49-F238E27FC236}">
                <a16:creationId xmlns:a16="http://schemas.microsoft.com/office/drawing/2014/main" id="{E447BC71-5143-4571-B4FC-7EAAF42650CF}"/>
              </a:ext>
            </a:extLst>
          </p:cNvPr>
          <p:cNvSpPr txBox="1"/>
          <p:nvPr/>
        </p:nvSpPr>
        <p:spPr>
          <a:xfrm>
            <a:off x="346465" y="1507062"/>
            <a:ext cx="9062578" cy="843540"/>
          </a:xfrm>
          <a:prstGeom prst="rect">
            <a:avLst/>
          </a:prstGeom>
          <a:noFill/>
          <a:ln>
            <a:noFill/>
          </a:ln>
        </p:spPr>
        <p:txBody>
          <a:bodyPr spcFirstLastPara="1" wrap="square" lIns="74283" tIns="74283" rIns="74283" bIns="74283" anchor="t" anchorCtr="0">
            <a:spAutoFit/>
          </a:bodyPr>
          <a:lstStyle/>
          <a:p>
            <a:pPr>
              <a:lnSpc>
                <a:spcPct val="120000"/>
              </a:lnSpc>
              <a:spcBef>
                <a:spcPts val="406"/>
              </a:spcBef>
              <a:buClr>
                <a:srgbClr val="000000"/>
              </a:buClr>
              <a:buSzPts val="1300"/>
            </a:pPr>
            <a:r>
              <a:rPr lang="en" sz="1600" b="1" dirty="0">
                <a:solidFill>
                  <a:srgbClr val="000000"/>
                </a:solidFill>
                <a:latin typeface="方正黑体" panose="03000509000000000000" pitchFamily="65" charset="-122"/>
                <a:ea typeface="方正黑体" panose="03000509000000000000" pitchFamily="65" charset="-122"/>
                <a:cs typeface="Proxima Nova"/>
                <a:sym typeface="Proxima Nova"/>
              </a:rPr>
              <a:t>请选择您需要的银行并按照说明完成付款</a:t>
            </a:r>
          </a:p>
          <a:p>
            <a:pPr>
              <a:lnSpc>
                <a:spcPct val="120000"/>
              </a:lnSpc>
              <a:spcBef>
                <a:spcPts val="406"/>
              </a:spcBef>
              <a:buSzPts val="1300"/>
            </a:pPr>
            <a:r>
              <a:rPr lang="en-US" altLang="zh-CN" sz="1600" b="1" dirty="0">
                <a:latin typeface="Arial" panose="020B0604020202020204" pitchFamily="34" charset="0"/>
                <a:ea typeface="Proxima Nova"/>
                <a:cs typeface="Arial" panose="020B0604020202020204" pitchFamily="34" charset="0"/>
                <a:sym typeface="Proxima Nova"/>
              </a:rPr>
              <a:t>Please choose your preferable </a:t>
            </a:r>
            <a:r>
              <a:rPr lang="en-US" altLang="zh-CN" sz="1600" b="1" dirty="0">
                <a:latin typeface="Arial" panose="020B0604020202020204" pitchFamily="34" charset="0"/>
                <a:ea typeface="方正黑体" panose="03000509000000000000" pitchFamily="65" charset="-122"/>
                <a:cs typeface="Arial" panose="020B0604020202020204" pitchFamily="34" charset="0"/>
                <a:sym typeface="Proxima Nova"/>
              </a:rPr>
              <a:t>bank</a:t>
            </a:r>
            <a:r>
              <a:rPr lang="en-US" altLang="zh-CN" sz="1600" b="1" dirty="0">
                <a:latin typeface="Arial" panose="020B0604020202020204" pitchFamily="34" charset="0"/>
                <a:ea typeface="Proxima Nova"/>
                <a:cs typeface="Arial" panose="020B0604020202020204" pitchFamily="34" charset="0"/>
                <a:sym typeface="Proxima Nova"/>
              </a:rPr>
              <a:t> and follow the instruction to complete the payment</a:t>
            </a:r>
            <a:r>
              <a:rPr lang="en-US" altLang="zh-CN" sz="1600" b="1" dirty="0">
                <a:ea typeface="Proxima Nova"/>
                <a:cs typeface="Proxima Nova"/>
                <a:sym typeface="Proxima Nova"/>
              </a:rPr>
              <a:t>.</a:t>
            </a:r>
          </a:p>
        </p:txBody>
      </p:sp>
      <p:sp>
        <p:nvSpPr>
          <p:cNvPr id="6" name="Google Shape;618;p72">
            <a:extLst>
              <a:ext uri="{FF2B5EF4-FFF2-40B4-BE49-F238E27FC236}">
                <a16:creationId xmlns:a16="http://schemas.microsoft.com/office/drawing/2014/main" id="{6B7F3F7A-F241-4404-9FB1-8BD9C7BF0E5A}"/>
              </a:ext>
            </a:extLst>
          </p:cNvPr>
          <p:cNvSpPr txBox="1"/>
          <p:nvPr/>
        </p:nvSpPr>
        <p:spPr>
          <a:xfrm>
            <a:off x="346465" y="5095756"/>
            <a:ext cx="9062578" cy="843540"/>
          </a:xfrm>
          <a:prstGeom prst="rect">
            <a:avLst/>
          </a:prstGeom>
          <a:noFill/>
          <a:ln>
            <a:noFill/>
          </a:ln>
        </p:spPr>
        <p:txBody>
          <a:bodyPr spcFirstLastPara="1" wrap="square" lIns="74283" tIns="74283" rIns="74283" bIns="74283" anchor="t" anchorCtr="0">
            <a:spAutoFit/>
          </a:bodyPr>
          <a:lstStyle/>
          <a:p>
            <a:pPr>
              <a:lnSpc>
                <a:spcPct val="120000"/>
              </a:lnSpc>
              <a:spcBef>
                <a:spcPts val="406"/>
              </a:spcBef>
              <a:buClr>
                <a:srgbClr val="000000"/>
              </a:buClr>
              <a:buSzPts val="1200"/>
            </a:pPr>
            <a:r>
              <a:rPr lang="en" sz="1600" b="1" dirty="0">
                <a:solidFill>
                  <a:srgbClr val="000000"/>
                </a:solidFill>
                <a:latin typeface="方正黑体" panose="03000509000000000000" pitchFamily="65" charset="-122"/>
                <a:ea typeface="方正黑体" panose="03000509000000000000" pitchFamily="65" charset="-122"/>
                <a:cs typeface="Arial" panose="020B0604020202020204" pitchFamily="34" charset="0"/>
                <a:sym typeface="Proxima Nova"/>
              </a:rPr>
              <a:t>注意：如果您想取消支付，请关闭您的浏览器。</a:t>
            </a:r>
          </a:p>
          <a:p>
            <a:pPr>
              <a:lnSpc>
                <a:spcPct val="120000"/>
              </a:lnSpc>
              <a:spcBef>
                <a:spcPts val="406"/>
              </a:spcBef>
              <a:buSzPts val="1200"/>
            </a:pPr>
            <a:r>
              <a:rPr lang="en-US" altLang="zh-CN" sz="1600" b="1" dirty="0">
                <a:latin typeface="Arial" panose="020B0604020202020204" pitchFamily="34" charset="0"/>
                <a:ea typeface="Proxima Nova"/>
                <a:cs typeface="Arial" panose="020B0604020202020204" pitchFamily="34" charset="0"/>
                <a:sym typeface="Proxima Nova"/>
              </a:rPr>
              <a:t>Note: If you want to cancel the payment, please close your browser</a:t>
            </a:r>
            <a:r>
              <a:rPr lang="en-US" altLang="zh-CN" sz="1600" b="1" dirty="0">
                <a:ea typeface="Proxima Nova"/>
                <a:cs typeface="Proxima Nova"/>
                <a:sym typeface="Proxima Nova"/>
              </a:rPr>
              <a:t>.</a:t>
            </a:r>
          </a:p>
        </p:txBody>
      </p:sp>
      <p:grpSp>
        <p:nvGrpSpPr>
          <p:cNvPr id="7" name="Google Shape;621;p72">
            <a:extLst>
              <a:ext uri="{FF2B5EF4-FFF2-40B4-BE49-F238E27FC236}">
                <a16:creationId xmlns:a16="http://schemas.microsoft.com/office/drawing/2014/main" id="{046EAA5A-6109-44D4-A0D1-21551B130C32}"/>
              </a:ext>
            </a:extLst>
          </p:cNvPr>
          <p:cNvGrpSpPr/>
          <p:nvPr/>
        </p:nvGrpSpPr>
        <p:grpSpPr>
          <a:xfrm>
            <a:off x="474604" y="2350603"/>
            <a:ext cx="8934439" cy="2709536"/>
            <a:chOff x="947400" y="1192063"/>
            <a:chExt cx="7448841" cy="2759374"/>
          </a:xfrm>
        </p:grpSpPr>
        <p:pic>
          <p:nvPicPr>
            <p:cNvPr id="8" name="Google Shape;622;p72">
              <a:extLst>
                <a:ext uri="{FF2B5EF4-FFF2-40B4-BE49-F238E27FC236}">
                  <a16:creationId xmlns:a16="http://schemas.microsoft.com/office/drawing/2014/main" id="{3C99B342-5752-4076-B645-BC44C2E49528}"/>
                </a:ext>
              </a:extLst>
            </p:cNvPr>
            <p:cNvPicPr preferRelativeResize="0"/>
            <p:nvPr/>
          </p:nvPicPr>
          <p:blipFill rotWithShape="1">
            <a:blip r:embed="rId2">
              <a:alphaModFix/>
            </a:blip>
            <a:srcRect/>
            <a:stretch/>
          </p:blipFill>
          <p:spPr>
            <a:xfrm>
              <a:off x="947400" y="1192063"/>
              <a:ext cx="7448841" cy="2759374"/>
            </a:xfrm>
            <a:prstGeom prst="rect">
              <a:avLst/>
            </a:prstGeom>
            <a:noFill/>
            <a:ln>
              <a:noFill/>
            </a:ln>
          </p:spPr>
        </p:pic>
        <p:pic>
          <p:nvPicPr>
            <p:cNvPr id="9" name="Google Shape;623;p72">
              <a:extLst>
                <a:ext uri="{FF2B5EF4-FFF2-40B4-BE49-F238E27FC236}">
                  <a16:creationId xmlns:a16="http://schemas.microsoft.com/office/drawing/2014/main" id="{63D2F8C4-052F-4ABC-B6A6-7BDD82AFEC2A}"/>
                </a:ext>
              </a:extLst>
            </p:cNvPr>
            <p:cNvPicPr preferRelativeResize="0"/>
            <p:nvPr/>
          </p:nvPicPr>
          <p:blipFill>
            <a:blip r:embed="rId3">
              <a:alphaModFix/>
            </a:blip>
            <a:stretch>
              <a:fillRect/>
            </a:stretch>
          </p:blipFill>
          <p:spPr>
            <a:xfrm>
              <a:off x="6911625" y="1742425"/>
              <a:ext cx="1281568" cy="338700"/>
            </a:xfrm>
            <a:prstGeom prst="rect">
              <a:avLst/>
            </a:prstGeom>
            <a:noFill/>
            <a:ln>
              <a:noFill/>
            </a:ln>
          </p:spPr>
        </p:pic>
      </p:grpSp>
      <p:sp>
        <p:nvSpPr>
          <p:cNvPr id="10" name="Google Shape;216;p50">
            <a:extLst>
              <a:ext uri="{FF2B5EF4-FFF2-40B4-BE49-F238E27FC236}">
                <a16:creationId xmlns:a16="http://schemas.microsoft.com/office/drawing/2014/main" id="{29456540-5D59-47CC-933D-61AB6E271125}"/>
              </a:ext>
            </a:extLst>
          </p:cNvPr>
          <p:cNvSpPr txBox="1"/>
          <p:nvPr/>
        </p:nvSpPr>
        <p:spPr>
          <a:xfrm>
            <a:off x="399627" y="128452"/>
            <a:ext cx="5480475" cy="950236"/>
          </a:xfrm>
          <a:prstGeom prst="rect">
            <a:avLst/>
          </a:prstGeom>
          <a:noFill/>
          <a:ln>
            <a:noFill/>
          </a:ln>
        </p:spPr>
        <p:txBody>
          <a:bodyPr spcFirstLastPara="1" wrap="square" lIns="74283" tIns="74283" rIns="74283" bIns="74283" anchor="t" anchorCtr="0">
            <a:spAutoFit/>
          </a:bodyPr>
          <a:lstStyle/>
          <a:p>
            <a:pPr>
              <a:buClr>
                <a:schemeClr val="dk1"/>
              </a:buClr>
              <a:buSzPts val="2200"/>
            </a:pPr>
            <a:r>
              <a:rPr lang="zh-CN" altLang="en-US" sz="2600" b="1" dirty="0">
                <a:solidFill>
                  <a:srgbClr val="BD0F72"/>
                </a:solidFill>
                <a:latin typeface="方正黑体" panose="03000509000000000000" pitchFamily="65" charset="-122"/>
                <a:ea typeface="方正黑体" panose="03000509000000000000" pitchFamily="65" charset="-122"/>
                <a:cs typeface="Proxima Nova"/>
                <a:sym typeface="Proxima Nova"/>
              </a:rPr>
              <a:t>人民币费用结算</a:t>
            </a:r>
            <a:endParaRPr lang="en-US" altLang="zh-CN" sz="2600" b="1" dirty="0">
              <a:solidFill>
                <a:srgbClr val="BD0F72"/>
              </a:solidFill>
              <a:latin typeface="方正黑体" panose="03000509000000000000" pitchFamily="65" charset="-122"/>
              <a:ea typeface="方正黑体" panose="03000509000000000000" pitchFamily="65" charset="-122"/>
              <a:cs typeface="Proxima Nova"/>
              <a:sym typeface="Proxima Nova"/>
            </a:endParaRPr>
          </a:p>
          <a:p>
            <a:pPr>
              <a:buClr>
                <a:schemeClr val="dk1"/>
              </a:buClr>
              <a:buSzPts val="2200"/>
            </a:pPr>
            <a:r>
              <a:rPr lang="en-US" sz="2600" b="1" dirty="0">
                <a:solidFill>
                  <a:srgbClr val="BD0F72"/>
                </a:solidFill>
                <a:latin typeface="Arial" panose="020B0604020202020204" pitchFamily="34" charset="0"/>
                <a:ea typeface="Proxima Nova"/>
                <a:cs typeface="Arial" panose="020B0604020202020204" pitchFamily="34" charset="0"/>
                <a:sym typeface="Proxima Nova"/>
              </a:rPr>
              <a:t>RMB </a:t>
            </a:r>
            <a:r>
              <a:rPr lang="en-US" altLang="zh-CN" sz="2600" b="1" dirty="0">
                <a:solidFill>
                  <a:srgbClr val="BD0F72"/>
                </a:solidFill>
                <a:latin typeface="Arial" panose="020B0604020202020204" pitchFamily="34" charset="0"/>
                <a:ea typeface="Proxima Nova"/>
                <a:cs typeface="Arial" panose="020B0604020202020204" pitchFamily="34" charset="0"/>
                <a:sym typeface="Proxima Nova"/>
              </a:rPr>
              <a:t>on-line payment</a:t>
            </a:r>
            <a:endParaRPr sz="2600" b="1" dirty="0">
              <a:solidFill>
                <a:srgbClr val="BD0F72"/>
              </a:solidFill>
              <a:latin typeface="Arial" panose="020B0604020202020204" pitchFamily="34" charset="0"/>
              <a:ea typeface="Proxima Nova"/>
              <a:cs typeface="Arial" panose="020B0604020202020204" pitchFamily="34" charset="0"/>
              <a:sym typeface="Proxima Nova"/>
            </a:endParaRPr>
          </a:p>
        </p:txBody>
      </p:sp>
      <p:sp>
        <p:nvSpPr>
          <p:cNvPr id="11" name="Google Shape;495;p66">
            <a:extLst>
              <a:ext uri="{FF2B5EF4-FFF2-40B4-BE49-F238E27FC236}">
                <a16:creationId xmlns:a16="http://schemas.microsoft.com/office/drawing/2014/main" id="{A2C4E415-BD64-49B3-9D33-ECBCAF555418}"/>
              </a:ext>
            </a:extLst>
          </p:cNvPr>
          <p:cNvSpPr txBox="1"/>
          <p:nvPr/>
        </p:nvSpPr>
        <p:spPr>
          <a:xfrm>
            <a:off x="249212" y="1028045"/>
            <a:ext cx="5369709" cy="750181"/>
          </a:xfrm>
          <a:prstGeom prst="rect">
            <a:avLst/>
          </a:prstGeom>
          <a:noFill/>
          <a:ln>
            <a:noFill/>
          </a:ln>
        </p:spPr>
        <p:txBody>
          <a:bodyPr spcFirstLastPara="1" wrap="square" lIns="74283" tIns="74283" rIns="74283" bIns="74283" anchor="t" anchorCtr="0">
            <a:spAutoFit/>
          </a:bodyPr>
          <a:lstStyle>
            <a:defPPr>
              <a:defRPr lang="zh-CN"/>
            </a:defPPr>
            <a:lvl1pPr>
              <a:buClr>
                <a:schemeClr val="dk1"/>
              </a:buClr>
              <a:buSzPts val="2200"/>
              <a:defRPr sz="2400" b="1" i="0" u="none" strike="noStrike" cap="none">
                <a:solidFill>
                  <a:srgbClr val="BD0F72"/>
                </a:solidFill>
                <a:latin typeface="+mj-lt"/>
                <a:ea typeface="Proxima Nova"/>
                <a:cs typeface="Proxima Nova"/>
              </a:defRPr>
            </a:lvl1pPr>
          </a:lstStyle>
          <a:p>
            <a:r>
              <a:rPr lang="en" sz="1950" dirty="0">
                <a:latin typeface="方正黑体" panose="03000509000000000000" pitchFamily="65" charset="-122"/>
                <a:ea typeface="方正黑体" panose="03000509000000000000" pitchFamily="65" charset="-122"/>
                <a:sym typeface="Proxima Nova"/>
              </a:rPr>
              <a:t>如何支付采购订单/</a:t>
            </a:r>
            <a:r>
              <a:rPr lang="en-US" altLang="zh-CN" sz="1950" dirty="0">
                <a:latin typeface="Arial" panose="020B0604020202020204" pitchFamily="34" charset="0"/>
                <a:ea typeface="方正黑体" panose="03000509000000000000" pitchFamily="65" charset="-122"/>
                <a:cs typeface="Arial" panose="020B0604020202020204" pitchFamily="34" charset="0"/>
                <a:sym typeface="Proxima Nova"/>
              </a:rPr>
              <a:t>How to Pay PO</a:t>
            </a:r>
          </a:p>
          <a:p>
            <a:endParaRPr sz="1950" dirty="0">
              <a:latin typeface="方正黑体" panose="03000509000000000000" pitchFamily="65" charset="-122"/>
              <a:ea typeface="方正黑体" panose="03000509000000000000" pitchFamily="65" charset="-122"/>
              <a:sym typeface="Proxima Nova"/>
            </a:endParaRPr>
          </a:p>
        </p:txBody>
      </p:sp>
    </p:spTree>
    <p:extLst>
      <p:ext uri="{BB962C8B-B14F-4D97-AF65-F5344CB8AC3E}">
        <p14:creationId xmlns:p14="http://schemas.microsoft.com/office/powerpoint/2010/main" val="31210510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7C154FBA-163F-4C8D-B42C-C4C992761639}"/>
              </a:ext>
            </a:extLst>
          </p:cNvPr>
          <p:cNvSpPr>
            <a:spLocks noGrp="1"/>
          </p:cNvSpPr>
          <p:nvPr>
            <p:ph type="sldNum" sz="quarter" idx="12"/>
          </p:nvPr>
        </p:nvSpPr>
        <p:spPr/>
        <p:txBody>
          <a:bodyPr/>
          <a:lstStyle/>
          <a:p>
            <a:pPr defTabSz="518876"/>
            <a:fld id="{2D3281FA-4AB9-2D49-806F-9BDE89B0B3EB}" type="slidenum">
              <a:rPr lang="en-US"/>
              <a:pPr defTabSz="518876"/>
              <a:t>45</a:t>
            </a:fld>
            <a:endParaRPr lang="en-US"/>
          </a:p>
        </p:txBody>
      </p:sp>
      <p:sp>
        <p:nvSpPr>
          <p:cNvPr id="7" name="Google Shape;634;p73">
            <a:extLst>
              <a:ext uri="{FF2B5EF4-FFF2-40B4-BE49-F238E27FC236}">
                <a16:creationId xmlns:a16="http://schemas.microsoft.com/office/drawing/2014/main" id="{A2180D55-63B0-4153-973F-4205FE17C3A3}"/>
              </a:ext>
            </a:extLst>
          </p:cNvPr>
          <p:cNvSpPr txBox="1"/>
          <p:nvPr/>
        </p:nvSpPr>
        <p:spPr>
          <a:xfrm>
            <a:off x="134530" y="1435458"/>
            <a:ext cx="9636940" cy="5813106"/>
          </a:xfrm>
          <a:prstGeom prst="rect">
            <a:avLst/>
          </a:prstGeom>
          <a:noFill/>
          <a:ln>
            <a:noFill/>
          </a:ln>
        </p:spPr>
        <p:txBody>
          <a:bodyPr spcFirstLastPara="1" wrap="square" lIns="74283" tIns="74283" rIns="74283" bIns="74283" anchor="t" anchorCtr="0">
            <a:spAutoFit/>
          </a:bodyPr>
          <a:lstStyle/>
          <a:p>
            <a:pPr>
              <a:buClr>
                <a:srgbClr val="000000"/>
              </a:buClr>
              <a:buSzPts val="1300"/>
            </a:pPr>
            <a:r>
              <a:rPr lang="en" sz="1600" b="1" dirty="0">
                <a:solidFill>
                  <a:srgbClr val="000000"/>
                </a:solidFill>
                <a:latin typeface="方正黑体" panose="03000509000000000000" pitchFamily="65" charset="-122"/>
                <a:ea typeface="方正黑体" panose="03000509000000000000" pitchFamily="65" charset="-122"/>
                <a:cs typeface="Proxima Nova"/>
                <a:sym typeface="Proxima Nova"/>
              </a:rPr>
              <a:t>01: </a:t>
            </a:r>
            <a:r>
              <a:rPr lang="en" sz="1600" b="1" dirty="0">
                <a:solidFill>
                  <a:srgbClr val="BD0F72"/>
                </a:solidFill>
                <a:latin typeface="方正黑体" panose="03000509000000000000" pitchFamily="65" charset="-122"/>
                <a:ea typeface="方正黑体" panose="03000509000000000000" pitchFamily="65" charset="-122"/>
                <a:cs typeface="Proxima Nova"/>
                <a:sym typeface="Proxima Nova"/>
              </a:rPr>
              <a:t>环境：</a:t>
            </a:r>
            <a:r>
              <a:rPr lang="en" sz="1600" b="1" dirty="0">
                <a:solidFill>
                  <a:srgbClr val="000000"/>
                </a:solidFill>
                <a:latin typeface="方正黑体" panose="03000509000000000000" pitchFamily="65" charset="-122"/>
                <a:ea typeface="方正黑体" panose="03000509000000000000" pitchFamily="65" charset="-122"/>
                <a:cs typeface="Proxima Nova"/>
                <a:sym typeface="Proxima Nova"/>
              </a:rPr>
              <a:t> 国家</a:t>
            </a:r>
            <a:endParaRPr sz="1600" b="1" strike="sngStrike" dirty="0">
              <a:solidFill>
                <a:srgbClr val="000000"/>
              </a:solidFill>
              <a:latin typeface="方正黑体" panose="03000509000000000000" pitchFamily="65" charset="-122"/>
              <a:ea typeface="方正黑体" panose="03000509000000000000" pitchFamily="65" charset="-122"/>
              <a:cs typeface="Proxima Nova"/>
              <a:sym typeface="Proxima Nova"/>
            </a:endParaRPr>
          </a:p>
          <a:p>
            <a:pPr marL="371475" indent="-159941">
              <a:buClr>
                <a:srgbClr val="000000"/>
              </a:buClr>
              <a:buSzPts val="1300"/>
              <a:buFont typeface="Proxima Nova"/>
              <a:buChar char="●"/>
            </a:pPr>
            <a:r>
              <a:rPr lang="en" sz="1600" b="1" dirty="0">
                <a:solidFill>
                  <a:srgbClr val="000000"/>
                </a:solidFill>
                <a:latin typeface="方正黑体" panose="03000509000000000000" pitchFamily="65" charset="-122"/>
                <a:ea typeface="方正黑体" panose="03000509000000000000" pitchFamily="65" charset="-122"/>
                <a:cs typeface="Proxima Nova"/>
                <a:sym typeface="Proxima Nova"/>
              </a:rPr>
              <a:t>如果您访问 ePayment 门户，系统将检测您所在的国家/地区，它将显示在页面的标题处。 而且，电子支付门户将据此决定当地货币。</a:t>
            </a:r>
          </a:p>
          <a:p>
            <a:r>
              <a:rPr lang="en-US" altLang="zh-CN" sz="1600" b="1" dirty="0">
                <a:latin typeface="Arial" panose="020B0604020202020204" pitchFamily="34" charset="0"/>
                <a:ea typeface="方正黑体" panose="03000509000000000000" pitchFamily="65" charset="-122"/>
                <a:cs typeface="Arial" panose="020B0604020202020204" pitchFamily="34" charset="0"/>
                <a:sym typeface="Proxima Nova"/>
              </a:rPr>
              <a:t>     </a:t>
            </a:r>
            <a:r>
              <a:rPr lang="en-US" altLang="zh-CN" sz="1600" b="1" dirty="0">
                <a:solidFill>
                  <a:srgbClr val="BD1273"/>
                </a:solidFill>
                <a:latin typeface="Arial" panose="020B0604020202020204" pitchFamily="34" charset="0"/>
                <a:ea typeface="方正黑体" panose="03000509000000000000" pitchFamily="65" charset="-122"/>
                <a:cs typeface="Arial" panose="020B0604020202020204" pitchFamily="34" charset="0"/>
                <a:sym typeface="Proxima Nova"/>
              </a:rPr>
              <a:t>Setting:</a:t>
            </a:r>
            <a:r>
              <a:rPr lang="en-US" altLang="zh-CN" sz="1600" b="1" dirty="0">
                <a:latin typeface="Arial" panose="020B0604020202020204" pitchFamily="34" charset="0"/>
                <a:ea typeface="方正黑体" panose="03000509000000000000" pitchFamily="65" charset="-122"/>
                <a:cs typeface="Arial" panose="020B0604020202020204" pitchFamily="34" charset="0"/>
                <a:sym typeface="Proxima Nova"/>
              </a:rPr>
              <a:t> Country</a:t>
            </a:r>
          </a:p>
          <a:p>
            <a:pPr marL="371475" indent="-159941">
              <a:buSzPts val="1300"/>
              <a:buFont typeface="Proxima Nova"/>
              <a:buChar char="●"/>
            </a:pPr>
            <a:r>
              <a:rPr lang="en-US" altLang="zh-CN" sz="1600" b="1" dirty="0">
                <a:latin typeface="Arial" panose="020B0604020202020204" pitchFamily="34" charset="0"/>
                <a:ea typeface="方正黑体" panose="03000509000000000000" pitchFamily="65" charset="-122"/>
                <a:cs typeface="Arial" panose="020B0604020202020204" pitchFamily="34" charset="0"/>
                <a:sym typeface="Proxima Nova"/>
              </a:rPr>
              <a:t>If you access the </a:t>
            </a:r>
            <a:r>
              <a:rPr lang="en-US" altLang="zh-CN" sz="1600" b="1" dirty="0" err="1">
                <a:latin typeface="Arial" panose="020B0604020202020204" pitchFamily="34" charset="0"/>
                <a:ea typeface="方正黑体" panose="03000509000000000000" pitchFamily="65" charset="-122"/>
                <a:cs typeface="Arial" panose="020B0604020202020204" pitchFamily="34" charset="0"/>
                <a:sym typeface="Proxima Nova"/>
              </a:rPr>
              <a:t>ePayment</a:t>
            </a:r>
            <a:r>
              <a:rPr lang="en-US" altLang="zh-CN" sz="1600" b="1" dirty="0">
                <a:latin typeface="Arial" panose="020B0604020202020204" pitchFamily="34" charset="0"/>
                <a:ea typeface="方正黑体" panose="03000509000000000000" pitchFamily="65" charset="-122"/>
                <a:cs typeface="Arial" panose="020B0604020202020204" pitchFamily="34" charset="0"/>
                <a:sym typeface="Proxima Nova"/>
              </a:rPr>
              <a:t> portal, the system will detect the country you are located, shown on the header of the page. And, according to the location detected, the </a:t>
            </a:r>
            <a:r>
              <a:rPr lang="en-US" altLang="zh-CN" sz="1600" b="1" dirty="0" err="1">
                <a:latin typeface="Arial" panose="020B0604020202020204" pitchFamily="34" charset="0"/>
                <a:ea typeface="方正黑体" panose="03000509000000000000" pitchFamily="65" charset="-122"/>
                <a:cs typeface="Arial" panose="020B0604020202020204" pitchFamily="34" charset="0"/>
                <a:sym typeface="Proxima Nova"/>
              </a:rPr>
              <a:t>ePayment</a:t>
            </a:r>
            <a:r>
              <a:rPr lang="en-US" altLang="zh-CN" sz="1600" b="1" dirty="0">
                <a:latin typeface="Arial" panose="020B0604020202020204" pitchFamily="34" charset="0"/>
                <a:ea typeface="方正黑体" panose="03000509000000000000" pitchFamily="65" charset="-122"/>
                <a:cs typeface="Arial" panose="020B0604020202020204" pitchFamily="34" charset="0"/>
                <a:sym typeface="Proxima Nova"/>
              </a:rPr>
              <a:t> portal will decide the local currency.</a:t>
            </a:r>
          </a:p>
          <a:p>
            <a:pPr marL="371475" indent="-159941">
              <a:buSzPts val="1300"/>
              <a:buFont typeface="Proxima Nova"/>
              <a:buChar char="●"/>
            </a:pPr>
            <a:endParaRPr lang="en-US" altLang="zh-CN" sz="1600" b="1" dirty="0">
              <a:latin typeface="方正黑体" panose="03000509000000000000" pitchFamily="65" charset="-122"/>
              <a:ea typeface="方正黑体" panose="03000509000000000000" pitchFamily="65" charset="-122"/>
              <a:cs typeface="Proxima Nova"/>
              <a:sym typeface="Proxima Nova"/>
            </a:endParaRPr>
          </a:p>
          <a:p>
            <a:pPr>
              <a:buClr>
                <a:srgbClr val="000000"/>
              </a:buClr>
              <a:buSzPts val="1300"/>
            </a:pPr>
            <a:r>
              <a:rPr lang="en-US" altLang="zh-CN" sz="1600" b="1" dirty="0">
                <a:solidFill>
                  <a:srgbClr val="000000"/>
                </a:solidFill>
                <a:latin typeface="方正黑体" panose="03000509000000000000" pitchFamily="65" charset="-122"/>
                <a:ea typeface="方正黑体" panose="03000509000000000000" pitchFamily="65" charset="-122"/>
                <a:cs typeface="Proxima Nova"/>
                <a:sym typeface="Proxima Nova"/>
              </a:rPr>
              <a:t>02: </a:t>
            </a:r>
            <a:r>
              <a:rPr lang="zh-CN" altLang="en-US" sz="1600" b="1" dirty="0">
                <a:solidFill>
                  <a:srgbClr val="BD0F72"/>
                </a:solidFill>
                <a:latin typeface="方正黑体" panose="03000509000000000000" pitchFamily="65" charset="-122"/>
                <a:ea typeface="方正黑体" panose="03000509000000000000" pitchFamily="65" charset="-122"/>
                <a:cs typeface="Proxima Nova"/>
                <a:sym typeface="Proxima Nova"/>
              </a:rPr>
              <a:t>其他：</a:t>
            </a:r>
            <a:r>
              <a:rPr lang="zh-CN" altLang="en-US" sz="1600" b="1" dirty="0">
                <a:solidFill>
                  <a:srgbClr val="000000"/>
                </a:solidFill>
                <a:latin typeface="方正黑体" panose="03000509000000000000" pitchFamily="65" charset="-122"/>
                <a:ea typeface="方正黑体" panose="03000509000000000000" pitchFamily="65" charset="-122"/>
                <a:cs typeface="Proxima Nova"/>
                <a:sym typeface="Proxima Nova"/>
              </a:rPr>
              <a:t> 联系我们</a:t>
            </a:r>
          </a:p>
          <a:p>
            <a:pPr marL="371475" indent="-159941">
              <a:buClr>
                <a:srgbClr val="000000"/>
              </a:buClr>
              <a:buSzPts val="1300"/>
              <a:buFont typeface="Proxima Nova"/>
              <a:buChar char="●"/>
            </a:pPr>
            <a:r>
              <a:rPr lang="zh-CN" altLang="en-US" sz="1600" b="1" dirty="0">
                <a:solidFill>
                  <a:srgbClr val="000000"/>
                </a:solidFill>
                <a:latin typeface="方正黑体" panose="03000509000000000000" pitchFamily="65" charset="-122"/>
                <a:ea typeface="方正黑体" panose="03000509000000000000" pitchFamily="65" charset="-122"/>
                <a:cs typeface="Proxima Nova"/>
                <a:sym typeface="Proxima Nova"/>
              </a:rPr>
              <a:t>如果您需要联系 </a:t>
            </a:r>
            <a:r>
              <a:rPr lang="en-US" altLang="zh-CN" sz="1600" b="1" dirty="0">
                <a:solidFill>
                  <a:srgbClr val="000000"/>
                </a:solidFill>
                <a:latin typeface="方正黑体" panose="03000509000000000000" pitchFamily="65" charset="-122"/>
                <a:ea typeface="方正黑体" panose="03000509000000000000" pitchFamily="65" charset="-122"/>
                <a:cs typeface="Proxima Nova"/>
                <a:sym typeface="Proxima Nova"/>
              </a:rPr>
              <a:t>ONE </a:t>
            </a:r>
            <a:r>
              <a:rPr lang="zh-CN" altLang="en-US" sz="1600" b="1" dirty="0">
                <a:solidFill>
                  <a:srgbClr val="000000"/>
                </a:solidFill>
                <a:latin typeface="方正黑体" panose="03000509000000000000" pitchFamily="65" charset="-122"/>
                <a:ea typeface="方正黑体" panose="03000509000000000000" pitchFamily="65" charset="-122"/>
                <a:cs typeface="Proxima Nova"/>
                <a:sym typeface="Proxima Nova"/>
              </a:rPr>
              <a:t>以获取电子支付服务，您可以通过单击“联系我们”图标来了解办公地址、联系电话、电子邮件和工作时间。</a:t>
            </a:r>
          </a:p>
          <a:p>
            <a:pPr>
              <a:buClr>
                <a:srgbClr val="000000"/>
              </a:buClr>
              <a:buSzPts val="1300"/>
            </a:pPr>
            <a:r>
              <a:rPr lang="zh-CN" altLang="en-US" sz="1600" b="1" dirty="0">
                <a:latin typeface="Arial" panose="020B0604020202020204" pitchFamily="34" charset="0"/>
                <a:ea typeface="方正黑体" panose="03000509000000000000" pitchFamily="65" charset="-122"/>
                <a:cs typeface="Arial" panose="020B0604020202020204" pitchFamily="34" charset="0"/>
                <a:sym typeface="Proxima Nova"/>
              </a:rPr>
              <a:t>    </a:t>
            </a:r>
            <a:r>
              <a:rPr lang="zh-CN" altLang="en-US" sz="1600" b="1" dirty="0">
                <a:solidFill>
                  <a:srgbClr val="000000"/>
                </a:solidFill>
                <a:latin typeface="Arial" panose="020B0604020202020204" pitchFamily="34" charset="0"/>
                <a:ea typeface="方正黑体" panose="03000509000000000000" pitchFamily="65" charset="-122"/>
                <a:cs typeface="Arial" panose="020B0604020202020204" pitchFamily="34" charset="0"/>
                <a:sym typeface="Proxima Nova"/>
              </a:rPr>
              <a:t> </a:t>
            </a:r>
            <a:r>
              <a:rPr lang="en-US" altLang="zh-CN" sz="1600" b="1" dirty="0">
                <a:solidFill>
                  <a:srgbClr val="BD1273"/>
                </a:solidFill>
                <a:latin typeface="Arial" panose="020B0604020202020204" pitchFamily="34" charset="0"/>
                <a:ea typeface="方正黑体" panose="03000509000000000000" pitchFamily="65" charset="-122"/>
                <a:cs typeface="Arial" panose="020B0604020202020204" pitchFamily="34" charset="0"/>
                <a:sym typeface="Proxima Nova"/>
              </a:rPr>
              <a:t>Others:</a:t>
            </a:r>
            <a:r>
              <a:rPr lang="en-US" altLang="zh-CN" sz="1600" b="1" dirty="0">
                <a:solidFill>
                  <a:srgbClr val="000000"/>
                </a:solidFill>
                <a:latin typeface="Arial" panose="020B0604020202020204" pitchFamily="34" charset="0"/>
                <a:ea typeface="方正黑体" panose="03000509000000000000" pitchFamily="65" charset="-122"/>
                <a:cs typeface="Arial" panose="020B0604020202020204" pitchFamily="34" charset="0"/>
                <a:sym typeface="Proxima Nova"/>
              </a:rPr>
              <a:t> Contact Us</a:t>
            </a:r>
          </a:p>
          <a:p>
            <a:pPr marL="371475" indent="-159941">
              <a:buClr>
                <a:srgbClr val="000000"/>
              </a:buClr>
              <a:buSzPts val="1300"/>
              <a:buFont typeface="Proxima Nova"/>
              <a:buChar char="●"/>
            </a:pPr>
            <a:r>
              <a:rPr lang="en-US" altLang="zh-CN" sz="1600" b="1" dirty="0">
                <a:solidFill>
                  <a:srgbClr val="000000"/>
                </a:solidFill>
                <a:latin typeface="Arial" panose="020B0604020202020204" pitchFamily="34" charset="0"/>
                <a:ea typeface="方正黑体" panose="03000509000000000000" pitchFamily="65" charset="-122"/>
                <a:cs typeface="Arial" panose="020B0604020202020204" pitchFamily="34" charset="0"/>
                <a:sym typeface="Proxima Nova"/>
              </a:rPr>
              <a:t>In case you need to contact ONE for </a:t>
            </a:r>
            <a:r>
              <a:rPr lang="en-US" altLang="zh-CN" sz="1600" b="1" dirty="0" err="1">
                <a:latin typeface="Arial" panose="020B0604020202020204" pitchFamily="34" charset="0"/>
                <a:ea typeface="方正黑体" panose="03000509000000000000" pitchFamily="65" charset="-122"/>
                <a:cs typeface="Arial" panose="020B0604020202020204" pitchFamily="34" charset="0"/>
                <a:sym typeface="Proxima Nova"/>
              </a:rPr>
              <a:t>e</a:t>
            </a:r>
            <a:r>
              <a:rPr lang="en-US" altLang="zh-CN" sz="1600" b="1" dirty="0" err="1">
                <a:solidFill>
                  <a:srgbClr val="000000"/>
                </a:solidFill>
                <a:latin typeface="Arial" panose="020B0604020202020204" pitchFamily="34" charset="0"/>
                <a:ea typeface="方正黑体" panose="03000509000000000000" pitchFamily="65" charset="-122"/>
                <a:cs typeface="Arial" panose="020B0604020202020204" pitchFamily="34" charset="0"/>
                <a:sym typeface="Proxima Nova"/>
              </a:rPr>
              <a:t>Payment</a:t>
            </a:r>
            <a:r>
              <a:rPr lang="en-US" altLang="zh-CN" sz="1600" b="1" dirty="0">
                <a:solidFill>
                  <a:srgbClr val="000000"/>
                </a:solidFill>
                <a:latin typeface="Arial" panose="020B0604020202020204" pitchFamily="34" charset="0"/>
                <a:ea typeface="方正黑体" panose="03000509000000000000" pitchFamily="65" charset="-122"/>
                <a:cs typeface="Arial" panose="020B0604020202020204" pitchFamily="34" charset="0"/>
                <a:sym typeface="Proxima Nova"/>
              </a:rPr>
              <a:t> service, you can refer to </a:t>
            </a:r>
            <a:r>
              <a:rPr lang="en-US" altLang="zh-CN" sz="1600" b="1" dirty="0">
                <a:latin typeface="Arial" panose="020B0604020202020204" pitchFamily="34" charset="0"/>
                <a:ea typeface="方正黑体" panose="03000509000000000000" pitchFamily="65" charset="-122"/>
                <a:cs typeface="Arial" panose="020B0604020202020204" pitchFamily="34" charset="0"/>
                <a:sym typeface="Proxima Nova"/>
              </a:rPr>
              <a:t>the</a:t>
            </a:r>
            <a:r>
              <a:rPr lang="en-US" altLang="zh-CN" sz="1600" b="1" dirty="0">
                <a:solidFill>
                  <a:srgbClr val="000000"/>
                </a:solidFill>
                <a:latin typeface="Arial" panose="020B0604020202020204" pitchFamily="34" charset="0"/>
                <a:ea typeface="方正黑体" panose="03000509000000000000" pitchFamily="65" charset="-122"/>
                <a:cs typeface="Arial" panose="020B0604020202020204" pitchFamily="34" charset="0"/>
                <a:sym typeface="Proxima Nova"/>
              </a:rPr>
              <a:t> office address, contact number, email, and working hours by clicking on the ‘Contact Us’ icon. </a:t>
            </a:r>
          </a:p>
          <a:p>
            <a:pPr marL="371475" indent="-159941">
              <a:buClr>
                <a:srgbClr val="000000"/>
              </a:buClr>
              <a:buSzPts val="1300"/>
              <a:buFont typeface="Proxima Nova"/>
              <a:buChar char="●"/>
            </a:pPr>
            <a:endParaRPr lang="en-US" altLang="zh-CN" sz="1600" b="1" dirty="0">
              <a:solidFill>
                <a:srgbClr val="000000"/>
              </a:solidFill>
              <a:latin typeface="方正黑体" panose="03000509000000000000" pitchFamily="65" charset="-122"/>
              <a:ea typeface="方正黑体" panose="03000509000000000000" pitchFamily="65" charset="-122"/>
              <a:cs typeface="Proxima Nova"/>
              <a:sym typeface="Proxima Nova"/>
            </a:endParaRPr>
          </a:p>
          <a:p>
            <a:pPr>
              <a:buClr>
                <a:srgbClr val="000000"/>
              </a:buClr>
              <a:buSzPts val="1100"/>
            </a:pPr>
            <a:r>
              <a:rPr lang="en-US" altLang="zh-CN" sz="1600" b="1" dirty="0">
                <a:solidFill>
                  <a:srgbClr val="000000"/>
                </a:solidFill>
                <a:latin typeface="方正黑体" panose="03000509000000000000" pitchFamily="65" charset="-122"/>
                <a:ea typeface="方正黑体" panose="03000509000000000000" pitchFamily="65" charset="-122"/>
                <a:cs typeface="Proxima Nova"/>
                <a:sym typeface="Proxima Nova"/>
              </a:rPr>
              <a:t>03: </a:t>
            </a:r>
            <a:r>
              <a:rPr lang="zh-CN" altLang="en-US" sz="1600" b="1" dirty="0">
                <a:solidFill>
                  <a:srgbClr val="BD0F72"/>
                </a:solidFill>
                <a:latin typeface="方正黑体" panose="03000509000000000000" pitchFamily="65" charset="-122"/>
                <a:ea typeface="方正黑体" panose="03000509000000000000" pitchFamily="65" charset="-122"/>
                <a:cs typeface="Proxima Nova"/>
                <a:sym typeface="Proxima Nova"/>
              </a:rPr>
              <a:t>其他：</a:t>
            </a:r>
            <a:r>
              <a:rPr lang="zh-CN" altLang="en-US" sz="1600" b="1" dirty="0">
                <a:solidFill>
                  <a:srgbClr val="000000"/>
                </a:solidFill>
                <a:latin typeface="方正黑体" panose="03000509000000000000" pitchFamily="65" charset="-122"/>
                <a:ea typeface="方正黑体" panose="03000509000000000000" pitchFamily="65" charset="-122"/>
                <a:cs typeface="Proxima Nova"/>
                <a:sym typeface="Proxima Nova"/>
              </a:rPr>
              <a:t>使用条款</a:t>
            </a:r>
          </a:p>
          <a:p>
            <a:pPr marL="371475" indent="-159941">
              <a:buClr>
                <a:srgbClr val="000000"/>
              </a:buClr>
              <a:buSzPts val="1300"/>
              <a:buFont typeface="Proxima Nova"/>
              <a:buChar char="●"/>
            </a:pPr>
            <a:r>
              <a:rPr lang="zh-CN" altLang="en-US" sz="1600" b="1" dirty="0">
                <a:solidFill>
                  <a:srgbClr val="000000"/>
                </a:solidFill>
                <a:latin typeface="方正黑体" panose="03000509000000000000" pitchFamily="65" charset="-122"/>
                <a:ea typeface="方正黑体" panose="03000509000000000000" pitchFamily="65" charset="-122"/>
                <a:cs typeface="Proxima Nova"/>
                <a:sym typeface="Proxima Nova"/>
              </a:rPr>
              <a:t>如果您点击页面底部的“使用条款”，门户将打开一个新的使用条款页面。</a:t>
            </a:r>
          </a:p>
          <a:p>
            <a:pPr>
              <a:buClr>
                <a:schemeClr val="dk1"/>
              </a:buClr>
              <a:buSzPts val="1100"/>
            </a:pPr>
            <a:r>
              <a:rPr lang="zh-CN" altLang="en-US" sz="1600" b="1" dirty="0">
                <a:solidFill>
                  <a:schemeClr val="dk1"/>
                </a:solidFill>
                <a:latin typeface="Arial" panose="020B0604020202020204" pitchFamily="34" charset="0"/>
                <a:ea typeface="方正黑体" panose="03000509000000000000" pitchFamily="65" charset="-122"/>
                <a:cs typeface="Arial" panose="020B0604020202020204" pitchFamily="34" charset="0"/>
                <a:sym typeface="Proxima Nova"/>
              </a:rPr>
              <a:t>     </a:t>
            </a:r>
            <a:r>
              <a:rPr lang="en-US" altLang="zh-CN" sz="1600" b="1" dirty="0">
                <a:solidFill>
                  <a:srgbClr val="BD1273"/>
                </a:solidFill>
                <a:latin typeface="Arial" panose="020B0604020202020204" pitchFamily="34" charset="0"/>
                <a:ea typeface="方正黑体" panose="03000509000000000000" pitchFamily="65" charset="-122"/>
                <a:cs typeface="Arial" panose="020B0604020202020204" pitchFamily="34" charset="0"/>
                <a:sym typeface="Proxima Nova"/>
              </a:rPr>
              <a:t>Others:</a:t>
            </a:r>
            <a:r>
              <a:rPr lang="en-US" altLang="zh-CN" sz="1600" b="1" dirty="0">
                <a:solidFill>
                  <a:schemeClr val="dk1"/>
                </a:solidFill>
                <a:latin typeface="Arial" panose="020B0604020202020204" pitchFamily="34" charset="0"/>
                <a:ea typeface="方正黑体" panose="03000509000000000000" pitchFamily="65" charset="-122"/>
                <a:cs typeface="Arial" panose="020B0604020202020204" pitchFamily="34" charset="0"/>
                <a:sym typeface="Proxima Nova"/>
              </a:rPr>
              <a:t> Terms of Use</a:t>
            </a:r>
          </a:p>
          <a:p>
            <a:pPr marL="371475" indent="-159941">
              <a:buClr>
                <a:schemeClr val="dk1"/>
              </a:buClr>
              <a:buSzPts val="1300"/>
              <a:buFont typeface="Proxima Nova"/>
              <a:buChar char="●"/>
            </a:pPr>
            <a:r>
              <a:rPr lang="en-US" altLang="zh-CN" sz="1600" b="1" dirty="0">
                <a:solidFill>
                  <a:schemeClr val="dk1"/>
                </a:solidFill>
                <a:latin typeface="Arial" panose="020B0604020202020204" pitchFamily="34" charset="0"/>
                <a:ea typeface="方正黑体" panose="03000509000000000000" pitchFamily="65" charset="-122"/>
                <a:cs typeface="Arial" panose="020B0604020202020204" pitchFamily="34" charset="0"/>
                <a:sym typeface="Proxima Nova"/>
              </a:rPr>
              <a:t>If you click on ‘Terms of Use’ at the bottom of the page, the portal will open ‘Terms of Use’ in a new tab.</a:t>
            </a:r>
          </a:p>
          <a:p>
            <a:pPr marL="211534">
              <a:buSzPts val="1300"/>
            </a:pPr>
            <a:endParaRPr lang="en-US" altLang="zh-CN" sz="1600" b="1" dirty="0">
              <a:latin typeface="方正黑体" panose="03000509000000000000" pitchFamily="65" charset="-122"/>
              <a:ea typeface="方正黑体" panose="03000509000000000000" pitchFamily="65" charset="-122"/>
              <a:cs typeface="Proxima Nova"/>
              <a:sym typeface="Proxima Nova"/>
            </a:endParaRPr>
          </a:p>
          <a:p>
            <a:pPr marL="371475" indent="-159941">
              <a:buSzPts val="1300"/>
              <a:buFont typeface="Proxima Nova"/>
              <a:buChar char="●"/>
            </a:pPr>
            <a:endParaRPr lang="en-US" altLang="zh-CN" sz="1600" b="1" dirty="0">
              <a:latin typeface="方正黑体" panose="03000509000000000000" pitchFamily="65" charset="-122"/>
              <a:ea typeface="方正黑体" panose="03000509000000000000" pitchFamily="65" charset="-122"/>
              <a:cs typeface="Proxima Nova"/>
              <a:sym typeface="Proxima Nova"/>
            </a:endParaRPr>
          </a:p>
          <a:p>
            <a:pPr marL="371475" indent="-159941">
              <a:buClr>
                <a:srgbClr val="000000"/>
              </a:buClr>
              <a:buSzPts val="1300"/>
              <a:buFont typeface="Proxima Nova"/>
              <a:buChar char="●"/>
            </a:pPr>
            <a:endParaRPr sz="1600" b="1" dirty="0">
              <a:solidFill>
                <a:srgbClr val="000000"/>
              </a:solidFill>
              <a:latin typeface="方正黑体" panose="03000509000000000000" pitchFamily="65" charset="-122"/>
              <a:ea typeface="方正黑体" panose="03000509000000000000" pitchFamily="65" charset="-122"/>
              <a:cs typeface="Proxima Nova"/>
              <a:sym typeface="Proxima Nova"/>
            </a:endParaRPr>
          </a:p>
        </p:txBody>
      </p:sp>
      <p:sp>
        <p:nvSpPr>
          <p:cNvPr id="8" name="Google Shape;216;p50">
            <a:extLst>
              <a:ext uri="{FF2B5EF4-FFF2-40B4-BE49-F238E27FC236}">
                <a16:creationId xmlns:a16="http://schemas.microsoft.com/office/drawing/2014/main" id="{3713D238-C552-4405-9DE2-4938B3347183}"/>
              </a:ext>
            </a:extLst>
          </p:cNvPr>
          <p:cNvSpPr txBox="1"/>
          <p:nvPr/>
        </p:nvSpPr>
        <p:spPr>
          <a:xfrm>
            <a:off x="399627" y="128452"/>
            <a:ext cx="5480475" cy="950236"/>
          </a:xfrm>
          <a:prstGeom prst="rect">
            <a:avLst/>
          </a:prstGeom>
          <a:noFill/>
          <a:ln>
            <a:noFill/>
          </a:ln>
        </p:spPr>
        <p:txBody>
          <a:bodyPr spcFirstLastPara="1" wrap="square" lIns="74283" tIns="74283" rIns="74283" bIns="74283" anchor="t" anchorCtr="0">
            <a:spAutoFit/>
          </a:bodyPr>
          <a:lstStyle/>
          <a:p>
            <a:pPr>
              <a:buClr>
                <a:schemeClr val="dk1"/>
              </a:buClr>
              <a:buSzPts val="2200"/>
            </a:pPr>
            <a:r>
              <a:rPr lang="zh-CN" altLang="en-US" sz="2600" b="1" dirty="0">
                <a:solidFill>
                  <a:srgbClr val="BD0F72"/>
                </a:solidFill>
                <a:latin typeface="方正黑体" panose="03000509000000000000" pitchFamily="65" charset="-122"/>
                <a:ea typeface="方正黑体" panose="03000509000000000000" pitchFamily="65" charset="-122"/>
                <a:cs typeface="Proxima Nova"/>
                <a:sym typeface="Proxima Nova"/>
              </a:rPr>
              <a:t>人民币费用结算</a:t>
            </a:r>
            <a:endParaRPr lang="en-US" altLang="zh-CN" sz="2600" b="1" dirty="0">
              <a:solidFill>
                <a:srgbClr val="BD0F72"/>
              </a:solidFill>
              <a:latin typeface="方正黑体" panose="03000509000000000000" pitchFamily="65" charset="-122"/>
              <a:ea typeface="方正黑体" panose="03000509000000000000" pitchFamily="65" charset="-122"/>
              <a:cs typeface="Proxima Nova"/>
              <a:sym typeface="Proxima Nova"/>
            </a:endParaRPr>
          </a:p>
          <a:p>
            <a:pPr>
              <a:buClr>
                <a:schemeClr val="dk1"/>
              </a:buClr>
              <a:buSzPts val="2200"/>
            </a:pPr>
            <a:r>
              <a:rPr lang="en-US" sz="2600" b="1" dirty="0">
                <a:solidFill>
                  <a:srgbClr val="BD0F72"/>
                </a:solidFill>
                <a:latin typeface="Arial" panose="020B0604020202020204" pitchFamily="34" charset="0"/>
                <a:ea typeface="方正黑体" panose="03000509000000000000" pitchFamily="65" charset="-122"/>
                <a:cs typeface="Arial" panose="020B0604020202020204" pitchFamily="34" charset="0"/>
                <a:sym typeface="Proxima Nova"/>
              </a:rPr>
              <a:t>RMB </a:t>
            </a:r>
            <a:r>
              <a:rPr lang="en-US" altLang="zh-CN" sz="2600" b="1" dirty="0">
                <a:solidFill>
                  <a:srgbClr val="BD0F72"/>
                </a:solidFill>
                <a:latin typeface="Arial" panose="020B0604020202020204" pitchFamily="34" charset="0"/>
                <a:ea typeface="方正黑体" panose="03000509000000000000" pitchFamily="65" charset="-122"/>
                <a:cs typeface="Arial" panose="020B0604020202020204" pitchFamily="34" charset="0"/>
                <a:sym typeface="Proxima Nova"/>
              </a:rPr>
              <a:t>on-line payment</a:t>
            </a:r>
            <a:endParaRPr sz="2600" b="1" dirty="0">
              <a:solidFill>
                <a:srgbClr val="BD0F72"/>
              </a:solidFill>
              <a:latin typeface="Arial" panose="020B0604020202020204" pitchFamily="34" charset="0"/>
              <a:ea typeface="方正黑体" panose="03000509000000000000" pitchFamily="65" charset="-122"/>
              <a:cs typeface="Arial" panose="020B0604020202020204" pitchFamily="34" charset="0"/>
              <a:sym typeface="Proxima Nova"/>
            </a:endParaRPr>
          </a:p>
        </p:txBody>
      </p:sp>
      <p:sp>
        <p:nvSpPr>
          <p:cNvPr id="9" name="Google Shape;495;p66">
            <a:extLst>
              <a:ext uri="{FF2B5EF4-FFF2-40B4-BE49-F238E27FC236}">
                <a16:creationId xmlns:a16="http://schemas.microsoft.com/office/drawing/2014/main" id="{340323F3-67A7-468B-996F-6484186EB840}"/>
              </a:ext>
            </a:extLst>
          </p:cNvPr>
          <p:cNvSpPr txBox="1"/>
          <p:nvPr/>
        </p:nvSpPr>
        <p:spPr>
          <a:xfrm>
            <a:off x="249212" y="1028045"/>
            <a:ext cx="7423797" cy="750181"/>
          </a:xfrm>
          <a:prstGeom prst="rect">
            <a:avLst/>
          </a:prstGeom>
          <a:noFill/>
          <a:ln>
            <a:noFill/>
          </a:ln>
        </p:spPr>
        <p:txBody>
          <a:bodyPr spcFirstLastPara="1" wrap="square" lIns="74283" tIns="74283" rIns="74283" bIns="74283" anchor="t" anchorCtr="0">
            <a:spAutoFit/>
          </a:bodyPr>
          <a:lstStyle>
            <a:defPPr>
              <a:defRPr lang="zh-CN"/>
            </a:defPPr>
            <a:lvl1pPr>
              <a:buClr>
                <a:schemeClr val="dk1"/>
              </a:buClr>
              <a:buSzPts val="2200"/>
              <a:defRPr sz="2400" b="1" i="0" u="none" strike="noStrike" cap="none">
                <a:solidFill>
                  <a:srgbClr val="BD0F72"/>
                </a:solidFill>
                <a:latin typeface="+mj-lt"/>
                <a:ea typeface="Proxima Nova"/>
                <a:cs typeface="Proxima Nova"/>
              </a:defRPr>
            </a:lvl1pPr>
          </a:lstStyle>
          <a:p>
            <a:r>
              <a:rPr lang="en" sz="1950" dirty="0">
                <a:latin typeface="方正黑体" panose="03000509000000000000" pitchFamily="65" charset="-122"/>
                <a:ea typeface="方正黑体" panose="03000509000000000000" pitchFamily="65" charset="-122"/>
                <a:sym typeface="Proxima Nova"/>
              </a:rPr>
              <a:t>如何支付采购订单</a:t>
            </a:r>
            <a:r>
              <a:rPr lang="en" sz="1950" dirty="0">
                <a:latin typeface="Arial" panose="020B0604020202020204" pitchFamily="34" charset="0"/>
                <a:ea typeface="方正黑体" panose="03000509000000000000" pitchFamily="65" charset="-122"/>
                <a:cs typeface="Arial" panose="020B0604020202020204" pitchFamily="34" charset="0"/>
                <a:sym typeface="Proxima Nova"/>
              </a:rPr>
              <a:t>/</a:t>
            </a:r>
            <a:r>
              <a:rPr lang="en-US" altLang="zh-CN" sz="1950" dirty="0">
                <a:latin typeface="Arial" panose="020B0604020202020204" pitchFamily="34" charset="0"/>
                <a:ea typeface="方正黑体" panose="03000509000000000000" pitchFamily="65" charset="-122"/>
                <a:cs typeface="Arial" panose="020B0604020202020204" pitchFamily="34" charset="0"/>
                <a:sym typeface="Proxima Nova"/>
              </a:rPr>
              <a:t>How to Pay PO</a:t>
            </a:r>
          </a:p>
          <a:p>
            <a:endParaRPr sz="1950" dirty="0">
              <a:latin typeface="方正黑体" panose="03000509000000000000" pitchFamily="65" charset="-122"/>
              <a:ea typeface="方正黑体" panose="03000509000000000000" pitchFamily="65" charset="-122"/>
              <a:sym typeface="Proxima Nova"/>
            </a:endParaRPr>
          </a:p>
        </p:txBody>
      </p:sp>
    </p:spTree>
    <p:extLst>
      <p:ext uri="{BB962C8B-B14F-4D97-AF65-F5344CB8AC3E}">
        <p14:creationId xmlns:p14="http://schemas.microsoft.com/office/powerpoint/2010/main" val="7731407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7C154FBA-163F-4C8D-B42C-C4C992761639}"/>
              </a:ext>
            </a:extLst>
          </p:cNvPr>
          <p:cNvSpPr>
            <a:spLocks noGrp="1"/>
          </p:cNvSpPr>
          <p:nvPr>
            <p:ph type="sldNum" sz="quarter" idx="12"/>
          </p:nvPr>
        </p:nvSpPr>
        <p:spPr/>
        <p:txBody>
          <a:bodyPr/>
          <a:lstStyle/>
          <a:p>
            <a:pPr defTabSz="518876"/>
            <a:fld id="{2D3281FA-4AB9-2D49-806F-9BDE89B0B3EB}" type="slidenum">
              <a:rPr lang="en-US"/>
              <a:pPr defTabSz="518876"/>
              <a:t>46</a:t>
            </a:fld>
            <a:endParaRPr lang="en-US"/>
          </a:p>
        </p:txBody>
      </p:sp>
      <p:sp>
        <p:nvSpPr>
          <p:cNvPr id="6" name="Google Shape;217;p50">
            <a:extLst>
              <a:ext uri="{FF2B5EF4-FFF2-40B4-BE49-F238E27FC236}">
                <a16:creationId xmlns:a16="http://schemas.microsoft.com/office/drawing/2014/main" id="{16957A93-22A1-4435-A1EC-6A1B65CFE3AA}"/>
              </a:ext>
            </a:extLst>
          </p:cNvPr>
          <p:cNvSpPr txBox="1"/>
          <p:nvPr/>
        </p:nvSpPr>
        <p:spPr>
          <a:xfrm>
            <a:off x="185530" y="1003694"/>
            <a:ext cx="9437201" cy="6061892"/>
          </a:xfrm>
          <a:prstGeom prst="rect">
            <a:avLst/>
          </a:prstGeom>
          <a:noFill/>
          <a:ln>
            <a:noFill/>
          </a:ln>
        </p:spPr>
        <p:txBody>
          <a:bodyPr spcFirstLastPara="1" wrap="square" lIns="74283" tIns="74283" rIns="74283" bIns="74283" anchor="t" anchorCtr="0">
            <a:spAutoFit/>
          </a:bodyPr>
          <a:lstStyle/>
          <a:p>
            <a:pPr defTabSz="360000">
              <a:lnSpc>
                <a:spcPts val="1700"/>
              </a:lnSpc>
              <a:spcBef>
                <a:spcPts val="406"/>
              </a:spcBef>
              <a:buClr>
                <a:schemeClr val="dk1"/>
              </a:buClr>
              <a:buSzPts val="1300"/>
            </a:pPr>
            <a:r>
              <a:rPr lang="zh-CN" altLang="en-US" sz="1600" b="1" dirty="0">
                <a:solidFill>
                  <a:schemeClr val="dk1"/>
                </a:solidFill>
                <a:latin typeface="方正黑体" panose="03000509000000000000" pitchFamily="65" charset="-122"/>
                <a:ea typeface="方正黑体" panose="03000509000000000000" pitchFamily="65" charset="-122"/>
                <a:sym typeface="Proxima Nova"/>
              </a:rPr>
              <a:t>美元付款成功后付款通知格式要求：</a:t>
            </a:r>
            <a:endParaRPr lang="en-US" altLang="zh-CN" sz="1600" b="1" dirty="0">
              <a:solidFill>
                <a:schemeClr val="dk1"/>
              </a:solidFill>
              <a:latin typeface="方正黑体" panose="03000509000000000000" pitchFamily="65" charset="-122"/>
              <a:ea typeface="方正黑体" panose="03000509000000000000" pitchFamily="65" charset="-122"/>
              <a:sym typeface="Proxima Nova"/>
            </a:endParaRPr>
          </a:p>
          <a:p>
            <a:pPr defTabSz="360000">
              <a:lnSpc>
                <a:spcPts val="1700"/>
              </a:lnSpc>
              <a:spcBef>
                <a:spcPts val="406"/>
              </a:spcBef>
              <a:buClr>
                <a:schemeClr val="dk1"/>
              </a:buClr>
              <a:buSzPts val="1300"/>
            </a:pPr>
            <a:r>
              <a:rPr lang="en-US" altLang="zh-CN" sz="1600" b="1" dirty="0">
                <a:solidFill>
                  <a:schemeClr val="dk1"/>
                </a:solidFill>
                <a:latin typeface="Arial" panose="020B0604020202020204" pitchFamily="34" charset="0"/>
                <a:ea typeface="方正黑体" panose="03000509000000000000" pitchFamily="65" charset="-122"/>
                <a:cs typeface="Arial" panose="020B0604020202020204" pitchFamily="34" charset="0"/>
                <a:sym typeface="Proxima Nova"/>
              </a:rPr>
              <a:t>USD payment advice requirement:</a:t>
            </a:r>
          </a:p>
          <a:p>
            <a:pPr defTabSz="360000">
              <a:lnSpc>
                <a:spcPts val="1700"/>
              </a:lnSpc>
              <a:spcBef>
                <a:spcPts val="406"/>
              </a:spcBef>
              <a:buClr>
                <a:schemeClr val="dk1"/>
              </a:buClr>
              <a:buSzPts val="1300"/>
            </a:pPr>
            <a:endParaRPr lang="en-US" altLang="zh-CN" sz="1600" b="1" dirty="0">
              <a:solidFill>
                <a:schemeClr val="dk1"/>
              </a:solidFill>
              <a:latin typeface="方正黑体" panose="03000509000000000000" pitchFamily="65" charset="-122"/>
              <a:ea typeface="方正黑体" panose="03000509000000000000" pitchFamily="65" charset="-122"/>
              <a:sym typeface="Proxima Nova"/>
            </a:endParaRPr>
          </a:p>
          <a:p>
            <a:pPr algn="l" defTabSz="360000">
              <a:lnSpc>
                <a:spcPts val="1700"/>
              </a:lnSpc>
            </a:pPr>
            <a:r>
              <a:rPr lang="zh-CN" altLang="en-US" sz="1600" b="1" dirty="0">
                <a:solidFill>
                  <a:schemeClr val="dk1"/>
                </a:solidFill>
                <a:latin typeface="方正黑体" panose="03000509000000000000" pitchFamily="65" charset="-122"/>
                <a:ea typeface="方正黑体" panose="03000509000000000000" pitchFamily="65" charset="-122"/>
              </a:rPr>
              <a:t>邮件主题： 公司名称</a:t>
            </a:r>
            <a:r>
              <a:rPr lang="en-US" altLang="zh-CN" sz="1600" b="1" dirty="0">
                <a:solidFill>
                  <a:schemeClr val="dk1"/>
                </a:solidFill>
                <a:latin typeface="方正黑体" panose="03000509000000000000" pitchFamily="65" charset="-122"/>
                <a:ea typeface="方正黑体" panose="03000509000000000000" pitchFamily="65" charset="-122"/>
              </a:rPr>
              <a:t>+</a:t>
            </a:r>
            <a:r>
              <a:rPr lang="zh-CN" altLang="en-US" sz="1600" b="1" dirty="0">
                <a:solidFill>
                  <a:schemeClr val="dk1"/>
                </a:solidFill>
                <a:latin typeface="方正黑体" panose="03000509000000000000" pitchFamily="65" charset="-122"/>
                <a:ea typeface="方正黑体" panose="03000509000000000000" pitchFamily="65" charset="-122"/>
              </a:rPr>
              <a:t>付款日期</a:t>
            </a:r>
            <a:r>
              <a:rPr lang="en-US" altLang="zh-CN" sz="1600" b="1" dirty="0">
                <a:solidFill>
                  <a:schemeClr val="dk1"/>
                </a:solidFill>
                <a:latin typeface="方正黑体" panose="03000509000000000000" pitchFamily="65" charset="-122"/>
                <a:ea typeface="方正黑体" panose="03000509000000000000" pitchFamily="65" charset="-122"/>
              </a:rPr>
              <a:t>+</a:t>
            </a:r>
            <a:r>
              <a:rPr lang="zh-CN" altLang="en-US" sz="1600" b="1" dirty="0">
                <a:solidFill>
                  <a:schemeClr val="dk1"/>
                </a:solidFill>
                <a:latin typeface="方正黑体" panose="03000509000000000000" pitchFamily="65" charset="-122"/>
                <a:ea typeface="方正黑体" panose="03000509000000000000" pitchFamily="65" charset="-122"/>
              </a:rPr>
              <a:t>付款笔数</a:t>
            </a:r>
            <a:r>
              <a:rPr lang="en-US" altLang="zh-CN" sz="1600" b="1" dirty="0">
                <a:solidFill>
                  <a:schemeClr val="dk1"/>
                </a:solidFill>
                <a:latin typeface="方正黑体" panose="03000509000000000000" pitchFamily="65" charset="-122"/>
                <a:ea typeface="方正黑体" panose="03000509000000000000" pitchFamily="65" charset="-122"/>
              </a:rPr>
              <a:t>+</a:t>
            </a:r>
            <a:r>
              <a:rPr lang="zh-CN" altLang="en-US" sz="1600" b="1" dirty="0">
                <a:solidFill>
                  <a:schemeClr val="dk1"/>
                </a:solidFill>
                <a:latin typeface="方正黑体" panose="03000509000000000000" pitchFamily="65" charset="-122"/>
                <a:ea typeface="方正黑体" panose="03000509000000000000" pitchFamily="65" charset="-122"/>
              </a:rPr>
              <a:t>币种合计金额  </a:t>
            </a:r>
            <a:endParaRPr lang="en-US" altLang="zh-CN" sz="1600" b="1" dirty="0">
              <a:solidFill>
                <a:schemeClr val="dk1"/>
              </a:solidFill>
              <a:latin typeface="方正黑体" panose="03000509000000000000" pitchFamily="65" charset="-122"/>
              <a:ea typeface="方正黑体" panose="03000509000000000000" pitchFamily="65" charset="-122"/>
            </a:endParaRPr>
          </a:p>
          <a:p>
            <a:pPr algn="l" defTabSz="360000">
              <a:lnSpc>
                <a:spcPts val="1700"/>
              </a:lnSpc>
            </a:pPr>
            <a:r>
              <a:rPr lang="en-US" altLang="zh-CN" sz="1600" b="1" dirty="0">
                <a:solidFill>
                  <a:schemeClr val="dk1"/>
                </a:solidFill>
                <a:latin typeface="方正黑体" panose="03000509000000000000" pitchFamily="65" charset="-122"/>
                <a:ea typeface="方正黑体" panose="03000509000000000000" pitchFamily="65" charset="-122"/>
              </a:rPr>
              <a:t>            </a:t>
            </a:r>
            <a:r>
              <a:rPr lang="zh-CN" altLang="en-US" sz="1600" b="1" dirty="0">
                <a:solidFill>
                  <a:schemeClr val="dk1"/>
                </a:solidFill>
                <a:latin typeface="方正黑体" panose="03000509000000000000" pitchFamily="65" charset="-122"/>
                <a:ea typeface="方正黑体" panose="03000509000000000000" pitchFamily="65" charset="-122"/>
              </a:rPr>
              <a:t>例：海天国际</a:t>
            </a:r>
            <a:r>
              <a:rPr lang="en-US" altLang="zh-CN" sz="1600" b="1" dirty="0">
                <a:solidFill>
                  <a:schemeClr val="dk1"/>
                </a:solidFill>
                <a:latin typeface="方正黑体" panose="03000509000000000000" pitchFamily="65" charset="-122"/>
                <a:ea typeface="方正黑体" panose="03000509000000000000" pitchFamily="65" charset="-122"/>
              </a:rPr>
              <a:t>-2022-07-16</a:t>
            </a:r>
            <a:r>
              <a:rPr lang="zh-CN" altLang="en-US" sz="1600" b="1" dirty="0">
                <a:solidFill>
                  <a:schemeClr val="dk1"/>
                </a:solidFill>
                <a:latin typeface="方正黑体" panose="03000509000000000000" pitchFamily="65" charset="-122"/>
                <a:ea typeface="方正黑体" panose="03000509000000000000" pitchFamily="65" charset="-122"/>
              </a:rPr>
              <a:t>已支付</a:t>
            </a:r>
            <a:r>
              <a:rPr lang="en-US" altLang="zh-CN" sz="1600" b="1" dirty="0">
                <a:solidFill>
                  <a:schemeClr val="dk1"/>
                </a:solidFill>
                <a:latin typeface="方正黑体" panose="03000509000000000000" pitchFamily="65" charset="-122"/>
                <a:ea typeface="方正黑体" panose="03000509000000000000" pitchFamily="65" charset="-122"/>
              </a:rPr>
              <a:t>2</a:t>
            </a:r>
            <a:r>
              <a:rPr lang="zh-CN" altLang="en-US" sz="1600" b="1" dirty="0">
                <a:solidFill>
                  <a:schemeClr val="dk1"/>
                </a:solidFill>
                <a:latin typeface="方正黑体" panose="03000509000000000000" pitchFamily="65" charset="-122"/>
                <a:ea typeface="方正黑体" panose="03000509000000000000" pitchFamily="65" charset="-122"/>
              </a:rPr>
              <a:t>笔款项 美金 合计</a:t>
            </a:r>
            <a:r>
              <a:rPr lang="en-US" altLang="zh-CN" sz="1600" b="1" dirty="0">
                <a:solidFill>
                  <a:schemeClr val="dk1"/>
                </a:solidFill>
                <a:latin typeface="方正黑体" panose="03000509000000000000" pitchFamily="65" charset="-122"/>
                <a:ea typeface="方正黑体" panose="03000509000000000000" pitchFamily="65" charset="-122"/>
              </a:rPr>
              <a:t>USD2800</a:t>
            </a:r>
          </a:p>
          <a:p>
            <a:pPr algn="l" defTabSz="360000">
              <a:lnSpc>
                <a:spcPts val="1700"/>
              </a:lnSpc>
            </a:pPr>
            <a:r>
              <a:rPr lang="en-US" altLang="zh-CN" sz="1600" b="1" dirty="0">
                <a:solidFill>
                  <a:schemeClr val="dk1"/>
                </a:solidFill>
                <a:latin typeface="Arial" panose="020B0604020202020204" pitchFamily="34" charset="0"/>
                <a:ea typeface="方正黑体" panose="03000509000000000000" pitchFamily="65" charset="-122"/>
                <a:cs typeface="Arial" panose="020B0604020202020204" pitchFamily="34" charset="0"/>
              </a:rPr>
              <a:t>Email subject :</a:t>
            </a:r>
            <a:r>
              <a:rPr lang="zh-CN" altLang="en-US" sz="1600" b="1" dirty="0">
                <a:solidFill>
                  <a:schemeClr val="dk1"/>
                </a:solidFill>
                <a:latin typeface="Arial" panose="020B0604020202020204" pitchFamily="34" charset="0"/>
                <a:ea typeface="方正黑体" panose="03000509000000000000" pitchFamily="65" charset="-122"/>
                <a:cs typeface="Arial" panose="020B0604020202020204" pitchFamily="34" charset="0"/>
              </a:rPr>
              <a:t> </a:t>
            </a:r>
            <a:r>
              <a:rPr lang="en-US" altLang="zh-CN" sz="1600" b="1" dirty="0">
                <a:solidFill>
                  <a:schemeClr val="dk1"/>
                </a:solidFill>
                <a:latin typeface="Arial" panose="020B0604020202020204" pitchFamily="34" charset="0"/>
                <a:ea typeface="方正黑体" panose="03000509000000000000" pitchFamily="65" charset="-122"/>
                <a:cs typeface="Arial" panose="020B0604020202020204" pitchFamily="34" charset="0"/>
              </a:rPr>
              <a:t>Company name + date of payment + Number of payments + Currency &amp; Total amount</a:t>
            </a:r>
          </a:p>
          <a:p>
            <a:pPr algn="l" defTabSz="360000">
              <a:lnSpc>
                <a:spcPts val="1700"/>
              </a:lnSpc>
            </a:pPr>
            <a:r>
              <a:rPr lang="en-US" altLang="zh-CN" sz="1600" b="1" dirty="0">
                <a:solidFill>
                  <a:schemeClr val="dk1"/>
                </a:solidFill>
                <a:latin typeface="Arial" panose="020B0604020202020204" pitchFamily="34" charset="0"/>
                <a:ea typeface="方正黑体" panose="03000509000000000000" pitchFamily="65" charset="-122"/>
                <a:cs typeface="Arial" panose="020B0604020202020204" pitchFamily="34" charset="0"/>
              </a:rPr>
              <a:t>           Sample:  Haitian International – 2022-07-16 paid 2 payments Total USD2800</a:t>
            </a:r>
          </a:p>
          <a:p>
            <a:pPr algn="l" defTabSz="360000">
              <a:lnSpc>
                <a:spcPts val="1700"/>
              </a:lnSpc>
            </a:pPr>
            <a:br>
              <a:rPr lang="en-US" altLang="zh-CN" sz="1600" b="1" dirty="0">
                <a:solidFill>
                  <a:schemeClr val="dk1"/>
                </a:solidFill>
                <a:latin typeface="方正黑体" panose="03000509000000000000" pitchFamily="65" charset="-122"/>
                <a:ea typeface="方正黑体" panose="03000509000000000000" pitchFamily="65" charset="-122"/>
              </a:rPr>
            </a:br>
            <a:r>
              <a:rPr lang="zh-CN" altLang="en-US" sz="1600" b="1" dirty="0">
                <a:solidFill>
                  <a:schemeClr val="dk1"/>
                </a:solidFill>
                <a:latin typeface="方正黑体" panose="03000509000000000000" pitchFamily="65" charset="-122"/>
                <a:ea typeface="方正黑体" panose="03000509000000000000" pitchFamily="65" charset="-122"/>
              </a:rPr>
              <a:t>邮件正文： </a:t>
            </a:r>
            <a:endParaRPr lang="en-US" altLang="zh-CN" sz="1600" b="1" dirty="0">
              <a:solidFill>
                <a:schemeClr val="dk1"/>
              </a:solidFill>
              <a:latin typeface="方正黑体" panose="03000509000000000000" pitchFamily="65" charset="-122"/>
              <a:ea typeface="方正黑体" panose="03000509000000000000" pitchFamily="65" charset="-122"/>
            </a:endParaRPr>
          </a:p>
          <a:p>
            <a:pPr defTabSz="360000">
              <a:lnSpc>
                <a:spcPts val="1700"/>
              </a:lnSpc>
            </a:pPr>
            <a:r>
              <a:rPr lang="en-US" altLang="zh-CN" sz="1600" b="1" dirty="0">
                <a:solidFill>
                  <a:schemeClr val="dk1"/>
                </a:solidFill>
                <a:latin typeface="方正黑体" panose="03000509000000000000" pitchFamily="65" charset="-122"/>
                <a:ea typeface="方正黑体" panose="03000509000000000000" pitchFamily="65" charset="-122"/>
              </a:rPr>
              <a:t>Email  body: </a:t>
            </a:r>
          </a:p>
          <a:p>
            <a:pPr algn="l" defTabSz="360000">
              <a:lnSpc>
                <a:spcPts val="1700"/>
              </a:lnSpc>
            </a:pPr>
            <a:endParaRPr lang="en-US" altLang="zh-CN" sz="1600" b="1" dirty="0">
              <a:solidFill>
                <a:schemeClr val="dk1"/>
              </a:solidFill>
              <a:latin typeface="方正黑体" panose="03000509000000000000" pitchFamily="65" charset="-122"/>
              <a:ea typeface="方正黑体" panose="03000509000000000000" pitchFamily="65" charset="-122"/>
            </a:endParaRPr>
          </a:p>
          <a:p>
            <a:pPr algn="l" defTabSz="360000">
              <a:lnSpc>
                <a:spcPts val="1700"/>
              </a:lnSpc>
            </a:pPr>
            <a:r>
              <a:rPr lang="en-US" altLang="zh-CN" sz="1600" b="1" dirty="0">
                <a:solidFill>
                  <a:schemeClr val="dk1"/>
                </a:solidFill>
                <a:latin typeface="方正黑体" panose="03000509000000000000" pitchFamily="65" charset="-122"/>
                <a:ea typeface="方正黑体" panose="03000509000000000000" pitchFamily="65" charset="-122"/>
              </a:rPr>
              <a:t>      1. </a:t>
            </a:r>
            <a:r>
              <a:rPr lang="zh-CN" altLang="en-US" sz="1600" b="1" dirty="0">
                <a:solidFill>
                  <a:schemeClr val="dk1"/>
                </a:solidFill>
                <a:latin typeface="方正黑体" panose="03000509000000000000" pitchFamily="65" charset="-122"/>
                <a:ea typeface="方正黑体" panose="03000509000000000000" pitchFamily="65" charset="-122"/>
              </a:rPr>
              <a:t>公司名称</a:t>
            </a:r>
            <a:r>
              <a:rPr lang="en-US" altLang="zh-CN" sz="1600" b="1" dirty="0">
                <a:solidFill>
                  <a:schemeClr val="dk1"/>
                </a:solidFill>
                <a:latin typeface="方正黑体" panose="03000509000000000000" pitchFamily="65" charset="-122"/>
                <a:ea typeface="方正黑体" panose="03000509000000000000" pitchFamily="65" charset="-122"/>
              </a:rPr>
              <a:t>+</a:t>
            </a:r>
            <a:r>
              <a:rPr lang="zh-CN" altLang="en-US" sz="1600" b="1" dirty="0">
                <a:solidFill>
                  <a:schemeClr val="dk1"/>
                </a:solidFill>
                <a:latin typeface="方正黑体" panose="03000509000000000000" pitchFamily="65" charset="-122"/>
                <a:ea typeface="方正黑体" panose="03000509000000000000" pitchFamily="65" charset="-122"/>
              </a:rPr>
              <a:t>付款日期</a:t>
            </a:r>
            <a:r>
              <a:rPr lang="en-US" altLang="zh-CN" sz="1600" b="1" dirty="0">
                <a:solidFill>
                  <a:schemeClr val="dk1"/>
                </a:solidFill>
                <a:latin typeface="方正黑体" panose="03000509000000000000" pitchFamily="65" charset="-122"/>
                <a:ea typeface="方正黑体" panose="03000509000000000000" pitchFamily="65" charset="-122"/>
              </a:rPr>
              <a:t>+</a:t>
            </a:r>
            <a:r>
              <a:rPr lang="zh-CN" altLang="en-US" sz="1600" b="1" dirty="0">
                <a:solidFill>
                  <a:schemeClr val="dk1"/>
                </a:solidFill>
                <a:latin typeface="方正黑体" panose="03000509000000000000" pitchFamily="65" charset="-122"/>
                <a:ea typeface="方正黑体" panose="03000509000000000000" pitchFamily="65" charset="-122"/>
              </a:rPr>
              <a:t>付款笔数</a:t>
            </a:r>
            <a:r>
              <a:rPr lang="en-US" altLang="zh-CN" sz="1600" b="1" dirty="0">
                <a:solidFill>
                  <a:schemeClr val="dk1"/>
                </a:solidFill>
                <a:latin typeface="方正黑体" panose="03000509000000000000" pitchFamily="65" charset="-122"/>
                <a:ea typeface="方正黑体" panose="03000509000000000000" pitchFamily="65" charset="-122"/>
              </a:rPr>
              <a:t>+</a:t>
            </a:r>
            <a:r>
              <a:rPr lang="zh-CN" altLang="en-US" sz="1600" b="1" dirty="0">
                <a:solidFill>
                  <a:schemeClr val="dk1"/>
                </a:solidFill>
                <a:latin typeface="方正黑体" panose="03000509000000000000" pitchFamily="65" charset="-122"/>
                <a:ea typeface="方正黑体" panose="03000509000000000000" pitchFamily="65" charset="-122"/>
              </a:rPr>
              <a:t>币种合计金额</a:t>
            </a:r>
            <a:endParaRPr lang="en-US" altLang="zh-CN" sz="1600" b="1" dirty="0">
              <a:solidFill>
                <a:schemeClr val="dk1"/>
              </a:solidFill>
              <a:latin typeface="方正黑体" panose="03000509000000000000" pitchFamily="65" charset="-122"/>
              <a:ea typeface="方正黑体" panose="03000509000000000000" pitchFamily="65" charset="-122"/>
            </a:endParaRPr>
          </a:p>
          <a:p>
            <a:pPr algn="l" defTabSz="360000">
              <a:lnSpc>
                <a:spcPts val="1700"/>
              </a:lnSpc>
            </a:pPr>
            <a:r>
              <a:rPr lang="en-US" altLang="zh-CN" sz="1600" b="1" dirty="0">
                <a:solidFill>
                  <a:schemeClr val="dk1"/>
                </a:solidFill>
                <a:latin typeface="方正黑体" panose="03000509000000000000" pitchFamily="65" charset="-122"/>
                <a:ea typeface="方正黑体" panose="03000509000000000000" pitchFamily="65" charset="-122"/>
              </a:rPr>
              <a:t>         </a:t>
            </a:r>
            <a:r>
              <a:rPr lang="en-US" altLang="zh-CN" sz="1600" b="1" dirty="0">
                <a:solidFill>
                  <a:schemeClr val="dk1"/>
                </a:solidFill>
                <a:latin typeface="Arial" panose="020B0604020202020204" pitchFamily="34" charset="0"/>
                <a:ea typeface="方正黑体" panose="03000509000000000000" pitchFamily="65" charset="-122"/>
                <a:cs typeface="Arial" panose="020B0604020202020204" pitchFamily="34" charset="0"/>
              </a:rPr>
              <a:t>Company name + date of payment + Number of payments + Currency &amp; Total amount</a:t>
            </a:r>
          </a:p>
          <a:p>
            <a:pPr algn="l" defTabSz="360000">
              <a:lnSpc>
                <a:spcPts val="1700"/>
              </a:lnSpc>
            </a:pPr>
            <a:br>
              <a:rPr lang="en-US" altLang="zh-CN" sz="1600" b="1" dirty="0">
                <a:solidFill>
                  <a:schemeClr val="dk1"/>
                </a:solidFill>
                <a:latin typeface="方正黑体" panose="03000509000000000000" pitchFamily="65" charset="-122"/>
                <a:ea typeface="方正黑体" panose="03000509000000000000" pitchFamily="65" charset="-122"/>
              </a:rPr>
            </a:br>
            <a:r>
              <a:rPr lang="en-US" altLang="zh-CN" sz="1600" b="1" dirty="0">
                <a:solidFill>
                  <a:schemeClr val="dk1"/>
                </a:solidFill>
                <a:latin typeface="方正黑体" panose="03000509000000000000" pitchFamily="65" charset="-122"/>
                <a:ea typeface="方正黑体" panose="03000509000000000000" pitchFamily="65" charset="-122"/>
              </a:rPr>
              <a:t>      2. </a:t>
            </a:r>
            <a:r>
              <a:rPr lang="zh-CN" altLang="en-US" sz="1600" b="1" dirty="0">
                <a:solidFill>
                  <a:schemeClr val="dk1"/>
                </a:solidFill>
                <a:latin typeface="方正黑体" panose="03000509000000000000" pitchFamily="65" charset="-122"/>
                <a:ea typeface="方正黑体" panose="03000509000000000000" pitchFamily="65" charset="-122"/>
              </a:rPr>
              <a:t>按照要求填写附件</a:t>
            </a:r>
            <a:endParaRPr lang="en-US" altLang="zh-CN" sz="1600" b="1" dirty="0">
              <a:solidFill>
                <a:schemeClr val="dk1"/>
              </a:solidFill>
              <a:latin typeface="方正黑体" panose="03000509000000000000" pitchFamily="65" charset="-122"/>
              <a:ea typeface="方正黑体" panose="03000509000000000000" pitchFamily="65" charset="-122"/>
            </a:endParaRPr>
          </a:p>
          <a:p>
            <a:pPr algn="l" defTabSz="360000">
              <a:lnSpc>
                <a:spcPts val="1700"/>
              </a:lnSpc>
            </a:pPr>
            <a:r>
              <a:rPr lang="en-US" altLang="zh-CN" sz="1600" b="1" dirty="0">
                <a:solidFill>
                  <a:schemeClr val="dk1"/>
                </a:solidFill>
                <a:latin typeface="Arial" panose="020B0604020202020204" pitchFamily="34" charset="0"/>
                <a:ea typeface="方正黑体" panose="03000509000000000000" pitchFamily="65" charset="-122"/>
                <a:cs typeface="Arial" panose="020B0604020202020204" pitchFamily="34" charset="0"/>
              </a:rPr>
              <a:t>          Fill in the attachment as required</a:t>
            </a:r>
          </a:p>
          <a:p>
            <a:pPr algn="l" defTabSz="360000">
              <a:lnSpc>
                <a:spcPts val="1700"/>
              </a:lnSpc>
            </a:pPr>
            <a:endParaRPr lang="zh-CN" altLang="en-US" sz="1600" b="1" dirty="0">
              <a:solidFill>
                <a:schemeClr val="dk1"/>
              </a:solidFill>
              <a:latin typeface="方正黑体" panose="03000509000000000000" pitchFamily="65" charset="-122"/>
              <a:ea typeface="方正黑体" panose="03000509000000000000" pitchFamily="65" charset="-122"/>
            </a:endParaRPr>
          </a:p>
          <a:p>
            <a:pPr algn="l" defTabSz="360000">
              <a:lnSpc>
                <a:spcPts val="1700"/>
              </a:lnSpc>
            </a:pPr>
            <a:r>
              <a:rPr lang="en-US" altLang="zh-CN" sz="1600" b="1" dirty="0">
                <a:solidFill>
                  <a:schemeClr val="dk1"/>
                </a:solidFill>
                <a:latin typeface="方正黑体" panose="03000509000000000000" pitchFamily="65" charset="-122"/>
                <a:ea typeface="方正黑体" panose="03000509000000000000" pitchFamily="65" charset="-122"/>
              </a:rPr>
              <a:t>      3. </a:t>
            </a:r>
            <a:r>
              <a:rPr lang="zh-CN" altLang="en-US" sz="1600" b="1" dirty="0">
                <a:solidFill>
                  <a:schemeClr val="dk1"/>
                </a:solidFill>
                <a:latin typeface="方正黑体" panose="03000509000000000000" pitchFamily="65" charset="-122"/>
                <a:ea typeface="方正黑体" panose="03000509000000000000" pitchFamily="65" charset="-122"/>
              </a:rPr>
              <a:t>附上邮件提及的水单</a:t>
            </a:r>
          </a:p>
          <a:p>
            <a:pPr defTabSz="360000">
              <a:lnSpc>
                <a:spcPts val="1700"/>
              </a:lnSpc>
              <a:spcBef>
                <a:spcPts val="406"/>
              </a:spcBef>
              <a:buClr>
                <a:schemeClr val="dk1"/>
              </a:buClr>
              <a:buSzPts val="1300"/>
            </a:pPr>
            <a:r>
              <a:rPr lang="en-US" altLang="zh-CN" sz="1600" b="1" dirty="0">
                <a:solidFill>
                  <a:schemeClr val="dk1"/>
                </a:solidFill>
                <a:latin typeface="Arial" panose="020B0604020202020204" pitchFamily="34" charset="0"/>
                <a:ea typeface="方正黑体" panose="03000509000000000000" pitchFamily="65" charset="-122"/>
                <a:cs typeface="Arial" panose="020B0604020202020204" pitchFamily="34" charset="0"/>
                <a:sym typeface="Proxima Nova"/>
              </a:rPr>
              <a:t>         </a:t>
            </a:r>
            <a:r>
              <a:rPr lang="en-US" altLang="zh-CN" sz="1600" b="1" dirty="0">
                <a:solidFill>
                  <a:schemeClr val="dk1"/>
                </a:solidFill>
                <a:latin typeface="Arial" panose="020B0604020202020204" pitchFamily="34" charset="0"/>
                <a:ea typeface="方正黑体" panose="03000509000000000000" pitchFamily="65" charset="-122"/>
                <a:cs typeface="Arial" panose="020B0604020202020204" pitchFamily="34" charset="0"/>
              </a:rPr>
              <a:t>Attach the bank slip mentioned in the email</a:t>
            </a:r>
          </a:p>
          <a:p>
            <a:pPr defTabSz="360000">
              <a:lnSpc>
                <a:spcPts val="1700"/>
              </a:lnSpc>
              <a:spcBef>
                <a:spcPts val="406"/>
              </a:spcBef>
              <a:buClr>
                <a:schemeClr val="dk1"/>
              </a:buClr>
              <a:buSzPts val="1300"/>
            </a:pPr>
            <a:endParaRPr lang="en-US" altLang="zh-CN" sz="1600" b="1" dirty="0">
              <a:solidFill>
                <a:schemeClr val="dk1"/>
              </a:solidFill>
              <a:latin typeface="方正黑体" panose="03000509000000000000" pitchFamily="65" charset="-122"/>
              <a:ea typeface="方正黑体" panose="03000509000000000000" pitchFamily="65" charset="-122"/>
              <a:sym typeface="Proxima Nova"/>
            </a:endParaRPr>
          </a:p>
          <a:p>
            <a:pPr defTabSz="360000">
              <a:lnSpc>
                <a:spcPts val="1700"/>
              </a:lnSpc>
              <a:spcBef>
                <a:spcPts val="406"/>
              </a:spcBef>
              <a:buClr>
                <a:schemeClr val="dk1"/>
              </a:buClr>
              <a:buSzPts val="1300"/>
            </a:pPr>
            <a:r>
              <a:rPr lang="zh-CN" altLang="en-US" sz="1600" b="1" dirty="0">
                <a:solidFill>
                  <a:schemeClr val="dk1"/>
                </a:solidFill>
                <a:latin typeface="方正黑体" panose="03000509000000000000" pitchFamily="65" charset="-122"/>
                <a:ea typeface="方正黑体" panose="03000509000000000000" pitchFamily="65" charset="-122"/>
                <a:sym typeface="Proxima Nova"/>
              </a:rPr>
              <a:t>请将此邮件发送至： </a:t>
            </a:r>
            <a:r>
              <a:rPr lang="en-US" altLang="zh-CN" sz="1600" b="1" u="sng" dirty="0">
                <a:solidFill>
                  <a:schemeClr val="dk1"/>
                </a:solidFill>
                <a:latin typeface="Arial" panose="020B0604020202020204" pitchFamily="34" charset="0"/>
                <a:ea typeface="方正黑体" panose="03000509000000000000" pitchFamily="65" charset="-122"/>
                <a:cs typeface="Arial" panose="020B0604020202020204" pitchFamily="34" charset="0"/>
                <a:sym typeface="Proxima Nova"/>
              </a:rPr>
              <a:t>cn.db.collection@one-line.com</a:t>
            </a:r>
          </a:p>
          <a:p>
            <a:pPr defTabSz="360000">
              <a:lnSpc>
                <a:spcPts val="1700"/>
              </a:lnSpc>
              <a:spcBef>
                <a:spcPts val="406"/>
              </a:spcBef>
              <a:buClr>
                <a:schemeClr val="dk1"/>
              </a:buClr>
              <a:buSzPts val="1300"/>
            </a:pPr>
            <a:r>
              <a:rPr lang="en-US" altLang="zh-CN" sz="1600" b="1" dirty="0">
                <a:solidFill>
                  <a:schemeClr val="dk1"/>
                </a:solidFill>
                <a:latin typeface="Arial" panose="020B0604020202020204" pitchFamily="34" charset="0"/>
                <a:ea typeface="方正黑体" panose="03000509000000000000" pitchFamily="65" charset="-122"/>
                <a:cs typeface="Arial" panose="020B0604020202020204" pitchFamily="34" charset="0"/>
                <a:sym typeface="Proxima Nova"/>
              </a:rPr>
              <a:t>Please send email to: </a:t>
            </a:r>
            <a:r>
              <a:rPr lang="en-US" altLang="zh-CN" sz="1600" b="1" u="sng" dirty="0">
                <a:solidFill>
                  <a:schemeClr val="dk1"/>
                </a:solidFill>
                <a:latin typeface="Arial" panose="020B0604020202020204" pitchFamily="34" charset="0"/>
                <a:ea typeface="方正黑体" panose="03000509000000000000" pitchFamily="65" charset="-122"/>
                <a:cs typeface="Arial" panose="020B0604020202020204" pitchFamily="34" charset="0"/>
                <a:sym typeface="Proxima Nova"/>
              </a:rPr>
              <a:t>cn.db.collection@one-line.com</a:t>
            </a:r>
          </a:p>
          <a:p>
            <a:pPr defTabSz="360000">
              <a:lnSpc>
                <a:spcPts val="1700"/>
              </a:lnSpc>
              <a:spcBef>
                <a:spcPts val="406"/>
              </a:spcBef>
              <a:buClr>
                <a:schemeClr val="dk1"/>
              </a:buClr>
              <a:buSzPts val="1300"/>
            </a:pPr>
            <a:endParaRPr lang="en-US" altLang="zh-CN" sz="1600" b="1" dirty="0">
              <a:solidFill>
                <a:schemeClr val="dk1"/>
              </a:solidFill>
              <a:latin typeface="方正黑体" panose="03000509000000000000" pitchFamily="65" charset="-122"/>
              <a:ea typeface="方正黑体" panose="03000509000000000000" pitchFamily="65" charset="-122"/>
              <a:sym typeface="Proxima Nova"/>
            </a:endParaRPr>
          </a:p>
          <a:p>
            <a:pPr defTabSz="360000">
              <a:lnSpc>
                <a:spcPts val="1700"/>
              </a:lnSpc>
              <a:spcBef>
                <a:spcPts val="406"/>
              </a:spcBef>
              <a:buClr>
                <a:schemeClr val="dk1"/>
              </a:buClr>
              <a:buSzPts val="1300"/>
            </a:pPr>
            <a:endParaRPr lang="en-US" altLang="zh-CN" sz="1600" b="1" dirty="0">
              <a:solidFill>
                <a:schemeClr val="dk1"/>
              </a:solidFill>
              <a:latin typeface="方正黑体" panose="03000509000000000000" pitchFamily="65" charset="-122"/>
              <a:ea typeface="方正黑体" panose="03000509000000000000" pitchFamily="65" charset="-122"/>
              <a:cs typeface="Proxima Nova"/>
              <a:sym typeface="Proxima Nova"/>
            </a:endParaRPr>
          </a:p>
        </p:txBody>
      </p:sp>
      <p:graphicFrame>
        <p:nvGraphicFramePr>
          <p:cNvPr id="8" name="对象 7">
            <a:hlinkClick r:id="rId2" action="ppaction://hlinkfile"/>
            <a:extLst>
              <a:ext uri="{FF2B5EF4-FFF2-40B4-BE49-F238E27FC236}">
                <a16:creationId xmlns:a16="http://schemas.microsoft.com/office/drawing/2014/main" id="{376B2459-3EA4-459A-8699-B2719977FAA5}"/>
              </a:ext>
            </a:extLst>
          </p:cNvPr>
          <p:cNvGraphicFramePr>
            <a:graphicFrameLocks noChangeAspect="1"/>
          </p:cNvGraphicFramePr>
          <p:nvPr>
            <p:extLst>
              <p:ext uri="{D42A27DB-BD31-4B8C-83A1-F6EECF244321}">
                <p14:modId xmlns:p14="http://schemas.microsoft.com/office/powerpoint/2010/main" val="570436151"/>
              </p:ext>
            </p:extLst>
          </p:nvPr>
        </p:nvGraphicFramePr>
        <p:xfrm>
          <a:off x="6912145" y="4628052"/>
          <a:ext cx="871313" cy="742959"/>
        </p:xfrm>
        <a:graphic>
          <a:graphicData uri="http://schemas.openxmlformats.org/presentationml/2006/ole">
            <mc:AlternateContent xmlns:mc="http://schemas.openxmlformats.org/markup-compatibility/2006">
              <mc:Choice xmlns:v="urn:schemas-microsoft-com:vml" Requires="v">
                <p:oleObj name="Worksheet" showAsIcon="1" r:id="rId3" imgW="529200" imgH="478440" progId="Excel.Sheet.12">
                  <p:embed/>
                </p:oleObj>
              </mc:Choice>
              <mc:Fallback>
                <p:oleObj name="Worksheet" showAsIcon="1" r:id="rId3" imgW="529200" imgH="478440" progId="Excel.Sheet.12">
                  <p:embed/>
                  <p:pic>
                    <p:nvPicPr>
                      <p:cNvPr id="8" name="对象 7">
                        <a:hlinkClick r:id="" action="ppaction://hlinkfile"/>
                        <a:extLst>
                          <a:ext uri="{FF2B5EF4-FFF2-40B4-BE49-F238E27FC236}">
                            <a16:creationId xmlns:a16="http://schemas.microsoft.com/office/drawing/2014/main" id="{376B2459-3EA4-459A-8699-B2719977FAA5}"/>
                          </a:ext>
                        </a:extLst>
                      </p:cNvPr>
                      <p:cNvPicPr/>
                      <p:nvPr/>
                    </p:nvPicPr>
                    <p:blipFill>
                      <a:blip r:embed="rId4"/>
                      <a:stretch>
                        <a:fillRect/>
                      </a:stretch>
                    </p:blipFill>
                    <p:spPr>
                      <a:xfrm>
                        <a:off x="6912145" y="4628052"/>
                        <a:ext cx="871313" cy="742959"/>
                      </a:xfrm>
                      <a:prstGeom prst="rect">
                        <a:avLst/>
                      </a:prstGeom>
                    </p:spPr>
                  </p:pic>
                </p:oleObj>
              </mc:Fallback>
            </mc:AlternateContent>
          </a:graphicData>
        </a:graphic>
      </p:graphicFrame>
      <p:sp>
        <p:nvSpPr>
          <p:cNvPr id="10" name="Google Shape;216;p50">
            <a:extLst>
              <a:ext uri="{FF2B5EF4-FFF2-40B4-BE49-F238E27FC236}">
                <a16:creationId xmlns:a16="http://schemas.microsoft.com/office/drawing/2014/main" id="{B5317214-A1DD-42C2-BF71-A0F6B983FD01}"/>
              </a:ext>
            </a:extLst>
          </p:cNvPr>
          <p:cNvSpPr txBox="1"/>
          <p:nvPr/>
        </p:nvSpPr>
        <p:spPr>
          <a:xfrm>
            <a:off x="399627" y="128452"/>
            <a:ext cx="6040930" cy="950236"/>
          </a:xfrm>
          <a:prstGeom prst="rect">
            <a:avLst/>
          </a:prstGeom>
          <a:noFill/>
          <a:ln>
            <a:noFill/>
          </a:ln>
        </p:spPr>
        <p:txBody>
          <a:bodyPr spcFirstLastPara="1" wrap="square" lIns="74283" tIns="74283" rIns="74283" bIns="74283" anchor="t" anchorCtr="0">
            <a:spAutoFit/>
          </a:bodyPr>
          <a:lstStyle/>
          <a:p>
            <a:pPr>
              <a:buClr>
                <a:schemeClr val="dk1"/>
              </a:buClr>
              <a:buSzPts val="2200"/>
            </a:pPr>
            <a:r>
              <a:rPr lang="zh-CN" altLang="en-US" sz="2600" b="1" dirty="0">
                <a:solidFill>
                  <a:srgbClr val="BD0F72"/>
                </a:solidFill>
                <a:latin typeface="方正黑体" panose="03000509000000000000" pitchFamily="65" charset="-122"/>
                <a:ea typeface="方正黑体" panose="03000509000000000000" pitchFamily="65" charset="-122"/>
                <a:cs typeface="Proxima Nova"/>
                <a:sym typeface="Proxima Nova"/>
              </a:rPr>
              <a:t>美金费用结算</a:t>
            </a:r>
            <a:endParaRPr lang="en-US" altLang="zh-CN" sz="2600" b="1" dirty="0">
              <a:solidFill>
                <a:srgbClr val="BD0F72"/>
              </a:solidFill>
              <a:latin typeface="方正黑体" panose="03000509000000000000" pitchFamily="65" charset="-122"/>
              <a:ea typeface="方正黑体" panose="03000509000000000000" pitchFamily="65" charset="-122"/>
              <a:cs typeface="Proxima Nova"/>
              <a:sym typeface="Proxima Nova"/>
            </a:endParaRPr>
          </a:p>
          <a:p>
            <a:pPr>
              <a:buClr>
                <a:schemeClr val="dk1"/>
              </a:buClr>
              <a:buSzPts val="2200"/>
            </a:pPr>
            <a:r>
              <a:rPr lang="en-US" sz="2600" b="1" dirty="0">
                <a:solidFill>
                  <a:srgbClr val="BD0F72"/>
                </a:solidFill>
                <a:latin typeface="Arial" panose="020B0604020202020204" pitchFamily="34" charset="0"/>
                <a:ea typeface="方正黑体" panose="03000509000000000000" pitchFamily="65" charset="-122"/>
                <a:cs typeface="Arial" panose="020B0604020202020204" pitchFamily="34" charset="0"/>
                <a:sym typeface="Proxima Nova"/>
              </a:rPr>
              <a:t>USD </a:t>
            </a:r>
            <a:r>
              <a:rPr lang="en-US" altLang="zh-CN" sz="2600" b="1" dirty="0">
                <a:solidFill>
                  <a:srgbClr val="BD0F72"/>
                </a:solidFill>
                <a:latin typeface="Arial" panose="020B0604020202020204" pitchFamily="34" charset="0"/>
                <a:ea typeface="方正黑体" panose="03000509000000000000" pitchFamily="65" charset="-122"/>
                <a:cs typeface="Arial" panose="020B0604020202020204" pitchFamily="34" charset="0"/>
                <a:sym typeface="Proxima Nova"/>
              </a:rPr>
              <a:t>payment on invoice</a:t>
            </a:r>
            <a:endParaRPr sz="2600" b="1" dirty="0">
              <a:solidFill>
                <a:srgbClr val="BD0F72"/>
              </a:solidFill>
              <a:latin typeface="Arial" panose="020B0604020202020204" pitchFamily="34" charset="0"/>
              <a:ea typeface="方正黑体" panose="03000509000000000000" pitchFamily="65" charset="-122"/>
              <a:cs typeface="Arial" panose="020B0604020202020204" pitchFamily="34" charset="0"/>
              <a:sym typeface="Proxima Nova"/>
            </a:endParaRPr>
          </a:p>
        </p:txBody>
      </p:sp>
    </p:spTree>
    <p:extLst>
      <p:ext uri="{BB962C8B-B14F-4D97-AF65-F5344CB8AC3E}">
        <p14:creationId xmlns:p14="http://schemas.microsoft.com/office/powerpoint/2010/main" val="16086687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A60D5AB-0728-453C-BD42-741A5E1DF3B9}"/>
              </a:ext>
            </a:extLst>
          </p:cNvPr>
          <p:cNvSpPr>
            <a:spLocks noGrp="1"/>
          </p:cNvSpPr>
          <p:nvPr>
            <p:ph type="title"/>
          </p:nvPr>
        </p:nvSpPr>
        <p:spPr>
          <a:xfrm>
            <a:off x="348830" y="3300342"/>
            <a:ext cx="9208339" cy="846029"/>
          </a:xfrm>
        </p:spPr>
        <p:txBody>
          <a:bodyPr/>
          <a:lstStyle/>
          <a:p>
            <a:pPr algn="ctr"/>
            <a:r>
              <a:rPr lang="en-US" altLang="zh-CN" dirty="0">
                <a:latin typeface="Arial" panose="020B0604020202020204" pitchFamily="34" charset="0"/>
                <a:cs typeface="Arial" panose="020B0604020202020204" pitchFamily="34" charset="0"/>
              </a:rPr>
              <a:t>The End</a:t>
            </a:r>
            <a:endParaRPr lang="zh-CN" altLang="en-US" dirty="0">
              <a:latin typeface="Arial" panose="020B0604020202020204" pitchFamily="34" charset="0"/>
              <a:cs typeface="Arial" panose="020B0604020202020204" pitchFamily="34" charset="0"/>
            </a:endParaRPr>
          </a:p>
        </p:txBody>
      </p:sp>
      <p:sp>
        <p:nvSpPr>
          <p:cNvPr id="4" name="灯片编号占位符 3">
            <a:extLst>
              <a:ext uri="{FF2B5EF4-FFF2-40B4-BE49-F238E27FC236}">
                <a16:creationId xmlns:a16="http://schemas.microsoft.com/office/drawing/2014/main" id="{9B84080B-97CD-474E-AE52-781A6A076138}"/>
              </a:ext>
            </a:extLst>
          </p:cNvPr>
          <p:cNvSpPr>
            <a:spLocks noGrp="1"/>
          </p:cNvSpPr>
          <p:nvPr>
            <p:ph type="sldNum" sz="quarter" idx="12"/>
          </p:nvPr>
        </p:nvSpPr>
        <p:spPr/>
        <p:txBody>
          <a:bodyPr/>
          <a:lstStyle/>
          <a:p>
            <a:fld id="{2D3281FA-4AB9-2D49-806F-9BDE89B0B3EB}" type="slidenum">
              <a:rPr lang="en-US" smtClean="0"/>
              <a:pPr/>
              <a:t>47</a:t>
            </a:fld>
            <a:endParaRPr lang="en-US"/>
          </a:p>
        </p:txBody>
      </p:sp>
    </p:spTree>
    <p:extLst>
      <p:ext uri="{BB962C8B-B14F-4D97-AF65-F5344CB8AC3E}">
        <p14:creationId xmlns:p14="http://schemas.microsoft.com/office/powerpoint/2010/main" val="24116111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30E3D332-62AE-491B-812D-8A2345D51FF6}"/>
              </a:ext>
            </a:extLst>
          </p:cNvPr>
          <p:cNvSpPr>
            <a:spLocks noGrp="1"/>
          </p:cNvSpPr>
          <p:nvPr>
            <p:ph type="sldNum" idx="12"/>
          </p:nvPr>
        </p:nvSpPr>
        <p:spPr/>
        <p:txBody>
          <a:bodyPr/>
          <a:lstStyle/>
          <a:p>
            <a:pPr marL="0" marR="0" lvl="0" indent="0" algn="r" defTabSz="638617" rtl="0" eaLnBrk="1" fontAlgn="auto" latinLnBrk="0" hangingPunct="1">
              <a:lnSpc>
                <a:spcPct val="100000"/>
              </a:lnSpc>
              <a:spcBef>
                <a:spcPts val="0"/>
              </a:spcBef>
              <a:spcAft>
                <a:spcPts val="0"/>
              </a:spcAft>
              <a:buClr>
                <a:srgbClr val="000000"/>
              </a:buClr>
              <a:buSzPts val="1000"/>
              <a:buFont typeface="Arial"/>
              <a:buNone/>
              <a:tabLst/>
              <a:defRPr/>
            </a:pPr>
            <a:fld id="{2D3281FA-4AB9-2D49-806F-9BDE89B0B3EB}" type="slidenum">
              <a:rPr kumimoji="0" lang="en-US" sz="1083" b="0" i="0" u="none" strike="noStrike" kern="1200" cap="none" spc="0" normalizeH="0" baseline="0" noProof="0" smtClean="0">
                <a:ln>
                  <a:noFill/>
                </a:ln>
                <a:solidFill>
                  <a:srgbClr val="FFFFFF"/>
                </a:solidFill>
                <a:effectLst/>
                <a:uLnTx/>
                <a:uFillTx/>
                <a:latin typeface="Proxima Nova"/>
                <a:cs typeface="Proxima Nova"/>
                <a:sym typeface="Proxima Nova"/>
              </a:rPr>
              <a:pPr marL="0" marR="0" lvl="0" indent="0" algn="r" defTabSz="638617" rtl="0" eaLnBrk="1" fontAlgn="auto" latinLnBrk="0" hangingPunct="1">
                <a:lnSpc>
                  <a:spcPct val="100000"/>
                </a:lnSpc>
                <a:spcBef>
                  <a:spcPts val="0"/>
                </a:spcBef>
                <a:spcAft>
                  <a:spcPts val="0"/>
                </a:spcAft>
                <a:buClr>
                  <a:srgbClr val="000000"/>
                </a:buClr>
                <a:buSzPts val="1000"/>
                <a:buFont typeface="Arial"/>
                <a:buNone/>
                <a:tabLst/>
                <a:defRPr/>
              </a:pPr>
              <a:t>5</a:t>
            </a:fld>
            <a:endParaRPr kumimoji="0" lang="en-US" sz="1083" b="0" i="0" u="none" strike="noStrike" kern="1200" cap="none" spc="0" normalizeH="0" baseline="0" noProof="0">
              <a:ln>
                <a:noFill/>
              </a:ln>
              <a:solidFill>
                <a:srgbClr val="FFFFFF"/>
              </a:solidFill>
              <a:effectLst/>
              <a:uLnTx/>
              <a:uFillTx/>
              <a:latin typeface="Proxima Nova"/>
              <a:cs typeface="Proxima Nova"/>
              <a:sym typeface="Proxima Nova"/>
            </a:endParaRPr>
          </a:p>
        </p:txBody>
      </p:sp>
      <p:sp>
        <p:nvSpPr>
          <p:cNvPr id="10" name="Google Shape;218;p50">
            <a:hlinkClick r:id="rId2" action="ppaction://hlinksldjump"/>
            <a:extLst>
              <a:ext uri="{FF2B5EF4-FFF2-40B4-BE49-F238E27FC236}">
                <a16:creationId xmlns:a16="http://schemas.microsoft.com/office/drawing/2014/main" id="{938D6BCF-3CC4-4607-ADAE-260467D394CF}"/>
              </a:ext>
            </a:extLst>
          </p:cNvPr>
          <p:cNvSpPr/>
          <p:nvPr/>
        </p:nvSpPr>
        <p:spPr>
          <a:xfrm>
            <a:off x="1616765" y="1546859"/>
            <a:ext cx="6732105" cy="4496131"/>
          </a:xfrm>
          <a:prstGeom prst="roundRect">
            <a:avLst>
              <a:gd name="adj" fmla="val 16667"/>
            </a:avLst>
          </a:prstGeom>
          <a:solidFill>
            <a:srgbClr val="BD0F72"/>
          </a:solidFill>
          <a:ln w="9525" cap="flat" cmpd="sng">
            <a:solidFill>
              <a:srgbClr val="BD0F72"/>
            </a:solidFill>
            <a:prstDash val="solid"/>
            <a:round/>
            <a:headEnd type="none" w="sm" len="sm"/>
            <a:tailEnd type="none" w="sm" len="sm"/>
          </a:ln>
        </p:spPr>
        <p:txBody>
          <a:bodyPr spcFirstLastPara="1" wrap="square" lIns="99044" tIns="99044" rIns="99044" bIns="99044" anchor="ctr" anchorCtr="0">
            <a:noAutofit/>
          </a:bodyPr>
          <a:lstStyle/>
          <a:p>
            <a:pPr>
              <a:buClr>
                <a:srgbClr val="000000"/>
              </a:buClr>
              <a:buSzPts val="1400"/>
            </a:pPr>
            <a:r>
              <a:rPr lang="en-US" altLang="zh-CN" sz="2800" b="1" dirty="0">
                <a:solidFill>
                  <a:schemeClr val="bg1"/>
                </a:solidFill>
                <a:latin typeface="方正黑体" panose="03000509000000000000" pitchFamily="65" charset="-122"/>
                <a:ea typeface="方正黑体" panose="03000509000000000000" pitchFamily="65" charset="-122"/>
                <a:cs typeface="Proxima Nova"/>
                <a:sym typeface="Proxima Nova"/>
              </a:rPr>
              <a:t>-</a:t>
            </a:r>
            <a:r>
              <a:rPr lang="zh-CN" altLang="en-US" sz="2800" b="1" dirty="0">
                <a:solidFill>
                  <a:schemeClr val="bg1"/>
                </a:solidFill>
                <a:latin typeface="方正黑体" panose="03000509000000000000" pitchFamily="65" charset="-122"/>
                <a:ea typeface="方正黑体" panose="03000509000000000000" pitchFamily="65" charset="-122"/>
                <a:cs typeface="Proxima Nova"/>
                <a:sym typeface="Proxima Nova"/>
              </a:rPr>
              <a:t>华中</a:t>
            </a:r>
            <a:r>
              <a:rPr lang="en-US" altLang="zh-CN" sz="2800" b="1" dirty="0">
                <a:solidFill>
                  <a:schemeClr val="bg1"/>
                </a:solidFill>
                <a:latin typeface="方正黑体" panose="03000509000000000000" pitchFamily="65" charset="-122"/>
                <a:ea typeface="方正黑体" panose="03000509000000000000" pitchFamily="65" charset="-122"/>
                <a:cs typeface="Proxima Nova"/>
                <a:sym typeface="Proxima Nova"/>
              </a:rPr>
              <a:t>/</a:t>
            </a:r>
            <a:r>
              <a:rPr lang="zh-CN" altLang="en-US" sz="2800" b="1" dirty="0">
                <a:solidFill>
                  <a:schemeClr val="bg1"/>
                </a:solidFill>
                <a:latin typeface="方正黑体" panose="03000509000000000000" pitchFamily="65" charset="-122"/>
                <a:ea typeface="方正黑体" panose="03000509000000000000" pitchFamily="65" charset="-122"/>
                <a:cs typeface="Proxima Nova"/>
                <a:sym typeface="Proxima Nova"/>
              </a:rPr>
              <a:t>华北口岸出口订舱生效后，于本地操作平台提交更改或订舱取消的访问方式</a:t>
            </a:r>
            <a:endParaRPr lang="en-US" altLang="zh-CN" sz="2800" b="1" dirty="0">
              <a:solidFill>
                <a:schemeClr val="bg1"/>
              </a:solidFill>
              <a:latin typeface="方正黑体" panose="03000509000000000000" pitchFamily="65" charset="-122"/>
              <a:ea typeface="方正黑体" panose="03000509000000000000" pitchFamily="65" charset="-122"/>
              <a:cs typeface="Proxima Nova"/>
              <a:sym typeface="Proxima Nova"/>
            </a:endParaRPr>
          </a:p>
          <a:p>
            <a:pPr marL="309553" indent="-309553">
              <a:buClr>
                <a:srgbClr val="000000"/>
              </a:buClr>
              <a:buSzPts val="1400"/>
              <a:buFont typeface="Arial" panose="020B0604020202020204" pitchFamily="34" charset="0"/>
              <a:buChar char="•"/>
            </a:pPr>
            <a:endParaRPr lang="en-US" altLang="zh-CN" sz="2800" b="1" dirty="0">
              <a:solidFill>
                <a:schemeClr val="bg1"/>
              </a:solidFill>
              <a:ea typeface="微软雅黑" panose="020B0503020204020204" pitchFamily="34" charset="-122"/>
              <a:cs typeface="Proxima Nova"/>
              <a:sym typeface="Proxima Nova"/>
            </a:endParaRPr>
          </a:p>
          <a:p>
            <a:pPr marL="309553" indent="-309553">
              <a:buClr>
                <a:srgbClr val="000000"/>
              </a:buClr>
              <a:buSzPts val="1400"/>
              <a:buFont typeface="Wingdings" panose="05000000000000000000" pitchFamily="2" charset="2"/>
              <a:buChar char="l"/>
            </a:pPr>
            <a:r>
              <a:rPr lang="en-US" altLang="zh-CN" sz="2800" b="1" dirty="0">
                <a:solidFill>
                  <a:schemeClr val="bg1"/>
                </a:solidFill>
                <a:ea typeface="微软雅黑" panose="020B0503020204020204" pitchFamily="34" charset="-122"/>
                <a:cs typeface="Proxima Nova"/>
                <a:sym typeface="Proxima Nova"/>
              </a:rPr>
              <a:t>Access to local website for OQ booking (ex North/Central China) amendment or booking cancellation</a:t>
            </a:r>
          </a:p>
          <a:p>
            <a:pPr marL="0" marR="0" lvl="0" indent="0" algn="l" defTabSz="638617" rtl="0" eaLnBrk="1" fontAlgn="auto" latinLnBrk="0" hangingPunct="1">
              <a:lnSpc>
                <a:spcPct val="100000"/>
              </a:lnSpc>
              <a:spcBef>
                <a:spcPts val="0"/>
              </a:spcBef>
              <a:spcAft>
                <a:spcPts val="0"/>
              </a:spcAft>
              <a:buClr>
                <a:srgbClr val="000000"/>
              </a:buClr>
              <a:buSzPts val="1400"/>
              <a:buFontTx/>
              <a:buNone/>
              <a:tabLst/>
              <a:defRPr/>
            </a:pPr>
            <a:r>
              <a:rPr kumimoji="0" lang="en-US" altLang="zh-CN" sz="2800" b="1" i="0" u="none" strike="noStrike" kern="1200" cap="none" spc="0" normalizeH="0" baseline="0" noProof="0" dirty="0">
                <a:ln>
                  <a:noFill/>
                </a:ln>
                <a:solidFill>
                  <a:srgbClr val="FFFFFF"/>
                </a:solidFill>
                <a:effectLst/>
                <a:uLnTx/>
                <a:uFillTx/>
                <a:latin typeface="Century Gothic"/>
                <a:ea typeface="微软雅黑" panose="020B0503020204020204" pitchFamily="34" charset="-122"/>
                <a:cs typeface="Proxima Nova"/>
                <a:sym typeface="Proxima Nova"/>
              </a:rPr>
              <a:t> </a:t>
            </a:r>
          </a:p>
          <a:p>
            <a:pPr marL="0" marR="0" lvl="0" indent="0" algn="l" defTabSz="638617" rtl="0" eaLnBrk="1" fontAlgn="auto" latinLnBrk="0" hangingPunct="1">
              <a:lnSpc>
                <a:spcPct val="100000"/>
              </a:lnSpc>
              <a:spcBef>
                <a:spcPts val="0"/>
              </a:spcBef>
              <a:spcAft>
                <a:spcPts val="0"/>
              </a:spcAft>
              <a:buClr>
                <a:srgbClr val="000000"/>
              </a:buClr>
              <a:buSzPts val="1400"/>
              <a:buFontTx/>
              <a:buNone/>
              <a:tabLst/>
              <a:defRPr/>
            </a:pPr>
            <a:endParaRPr kumimoji="0" sz="2800" b="1" i="0" u="none" strike="noStrike" kern="1200" cap="none" spc="0" normalizeH="0" baseline="0" noProof="0" dirty="0">
              <a:ln>
                <a:noFill/>
              </a:ln>
              <a:solidFill>
                <a:srgbClr val="FFFFFF"/>
              </a:solidFill>
              <a:effectLst/>
              <a:uLnTx/>
              <a:uFillTx/>
              <a:latin typeface="Century Gothic"/>
              <a:ea typeface="微软雅黑" panose="020B0503020204020204" pitchFamily="34" charset="-122"/>
              <a:cs typeface="Proxima Nova"/>
              <a:sym typeface="Proxima Nova"/>
            </a:endParaRPr>
          </a:p>
        </p:txBody>
      </p:sp>
    </p:spTree>
    <p:extLst>
      <p:ext uri="{BB962C8B-B14F-4D97-AF65-F5344CB8AC3E}">
        <p14:creationId xmlns:p14="http://schemas.microsoft.com/office/powerpoint/2010/main" val="8152891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A4C6C4B6-FED8-4889-A879-42A2D7AD8325}"/>
              </a:ext>
            </a:extLst>
          </p:cNvPr>
          <p:cNvSpPr>
            <a:spLocks noGrp="1"/>
          </p:cNvSpPr>
          <p:nvPr>
            <p:ph type="sldNum" sz="quarter" idx="12"/>
          </p:nvPr>
        </p:nvSpPr>
        <p:spPr/>
        <p:txBody>
          <a:bodyPr/>
          <a:lstStyle/>
          <a:p>
            <a:fld id="{2D3281FA-4AB9-2D49-806F-9BDE89B0B3EB}" type="slidenum">
              <a:rPr lang="en-US" smtClean="0"/>
              <a:t>6</a:t>
            </a:fld>
            <a:endParaRPr lang="en-US"/>
          </a:p>
        </p:txBody>
      </p:sp>
      <p:sp>
        <p:nvSpPr>
          <p:cNvPr id="4" name="内容占位符 3">
            <a:extLst>
              <a:ext uri="{FF2B5EF4-FFF2-40B4-BE49-F238E27FC236}">
                <a16:creationId xmlns:a16="http://schemas.microsoft.com/office/drawing/2014/main" id="{710A2345-1098-4F0D-B47F-575BEF39A337}"/>
              </a:ext>
            </a:extLst>
          </p:cNvPr>
          <p:cNvSpPr>
            <a:spLocks noGrp="1"/>
          </p:cNvSpPr>
          <p:nvPr>
            <p:ph sz="quarter" idx="13"/>
          </p:nvPr>
        </p:nvSpPr>
        <p:spPr>
          <a:xfrm>
            <a:off x="346075" y="1201298"/>
            <a:ext cx="9213850" cy="438750"/>
          </a:xfrm>
        </p:spPr>
        <p:txBody>
          <a:bodyPr/>
          <a:lstStyle/>
          <a:p>
            <a:pPr marL="309553" indent="-309553">
              <a:lnSpc>
                <a:spcPct val="150000"/>
              </a:lnSpc>
              <a:buFontTx/>
              <a:buChar char="-"/>
            </a:pPr>
            <a:r>
              <a:rPr lang="zh-CN" altLang="en-US" sz="1600" b="1" kern="0" dirty="0">
                <a:latin typeface="方正黑体" panose="03000509000000000000" pitchFamily="65" charset="-122"/>
                <a:ea typeface="方正黑体" panose="03000509000000000000" pitchFamily="65" charset="-122"/>
                <a:cs typeface="Times New Roman" panose="02020603050405020304" pitchFamily="18" charset="0"/>
              </a:rPr>
              <a:t>由以下网址进入</a:t>
            </a:r>
            <a:r>
              <a:rPr lang="en-US" altLang="zh-CN" sz="1600" b="1" kern="0" dirty="0">
                <a:latin typeface="方正黑体" panose="03000509000000000000" pitchFamily="65" charset="-122"/>
                <a:ea typeface="方正黑体" panose="03000509000000000000" pitchFamily="65" charset="-122"/>
                <a:cs typeface="Times New Roman" panose="02020603050405020304" pitchFamily="18" charset="0"/>
              </a:rPr>
              <a:t>OQ</a:t>
            </a:r>
            <a:r>
              <a:rPr lang="zh-CN" altLang="en-US" sz="1600" b="1" kern="0" dirty="0">
                <a:latin typeface="方正黑体" panose="03000509000000000000" pitchFamily="65" charset="-122"/>
                <a:ea typeface="方正黑体" panose="03000509000000000000" pitchFamily="65" charset="-122"/>
                <a:cs typeface="Times New Roman" panose="02020603050405020304" pitchFamily="18" charset="0"/>
              </a:rPr>
              <a:t>订舱更改的自助操作平台</a:t>
            </a:r>
            <a:r>
              <a:rPr lang="zh-CN" altLang="en-US" sz="1600" b="1" kern="0" dirty="0">
                <a:latin typeface="+mn-lt"/>
                <a:ea typeface="宋体" panose="02010600030101010101" pitchFamily="2" charset="-122"/>
                <a:cs typeface="Times New Roman" panose="02020603050405020304" pitchFamily="18" charset="0"/>
              </a:rPr>
              <a:t>：</a:t>
            </a:r>
            <a:r>
              <a:rPr lang="en-US" altLang="zh-CN" sz="1600" b="1" dirty="0">
                <a:latin typeface="Arial" panose="020B0604020202020204" pitchFamily="34" charset="0"/>
                <a:cs typeface="Arial" panose="020B0604020202020204" pitchFamily="34" charset="0"/>
                <a:hlinkClick r:id="rId3"/>
              </a:rPr>
              <a:t>https://cloud.easipass.com/epb/login/login_one.html</a:t>
            </a:r>
            <a:endParaRPr lang="en-US" altLang="zh-CN" sz="1600" b="1" kern="0" dirty="0">
              <a:latin typeface="Arial" panose="020B0604020202020204" pitchFamily="34" charset="0"/>
              <a:ea typeface="宋体" panose="02010600030101010101" pitchFamily="2" charset="-122"/>
              <a:cs typeface="Arial" panose="020B0604020202020204" pitchFamily="34" charset="0"/>
            </a:endParaRPr>
          </a:p>
          <a:p>
            <a:pPr marL="309553" indent="-309553">
              <a:lnSpc>
                <a:spcPct val="150000"/>
              </a:lnSpc>
              <a:buFont typeface="Wingdings" panose="05000000000000000000" pitchFamily="2" charset="2"/>
              <a:buChar char="u"/>
            </a:pPr>
            <a:r>
              <a:rPr lang="en-US" altLang="zh-CN" sz="1600" b="1" kern="0" dirty="0">
                <a:latin typeface="Arial" panose="020B0604020202020204" pitchFamily="34" charset="0"/>
                <a:ea typeface="宋体" panose="02010600030101010101" pitchFamily="2" charset="-122"/>
                <a:cs typeface="Arial" panose="020B0604020202020204" pitchFamily="34" charset="0"/>
              </a:rPr>
              <a:t>BKG amendment can be submitted via: </a:t>
            </a:r>
            <a:r>
              <a:rPr lang="en-US" altLang="zh-CN" sz="1600" b="1" dirty="0">
                <a:latin typeface="Arial" panose="020B0604020202020204" pitchFamily="34" charset="0"/>
                <a:cs typeface="Arial" panose="020B0604020202020204" pitchFamily="34" charset="0"/>
                <a:hlinkClick r:id="rId3"/>
              </a:rPr>
              <a:t>https://cloud.easipass.com/epb/login/login_one.html</a:t>
            </a:r>
            <a:endParaRPr lang="en-US" altLang="zh-CN" sz="1600" b="1" dirty="0">
              <a:latin typeface="Arial" panose="020B0604020202020204" pitchFamily="34" charset="0"/>
              <a:cs typeface="Arial" panose="020B0604020202020204" pitchFamily="34" charset="0"/>
            </a:endParaRPr>
          </a:p>
          <a:p>
            <a:pPr marL="309553" indent="-309553">
              <a:lnSpc>
                <a:spcPct val="150000"/>
              </a:lnSpc>
              <a:buFontTx/>
              <a:buChar char="-"/>
            </a:pPr>
            <a:endParaRPr lang="en-US" altLang="zh-CN" sz="1600" b="1" kern="0" dirty="0">
              <a:latin typeface="+mn-lt"/>
              <a:ea typeface="宋体" panose="02010600030101010101" pitchFamily="2" charset="-122"/>
              <a:cs typeface="Times New Roman" panose="02020603050405020304" pitchFamily="18" charset="0"/>
            </a:endParaRPr>
          </a:p>
          <a:p>
            <a:pPr marL="309553" indent="-309553">
              <a:lnSpc>
                <a:spcPct val="150000"/>
              </a:lnSpc>
              <a:buFontTx/>
              <a:buChar char="-"/>
            </a:pPr>
            <a:r>
              <a:rPr lang="en-US" altLang="zh-CN" sz="1600" b="1" kern="0" dirty="0">
                <a:latin typeface="方正黑体" panose="03000509000000000000" pitchFamily="65" charset="-122"/>
                <a:ea typeface="方正黑体" panose="03000509000000000000" pitchFamily="65" charset="-122"/>
                <a:cs typeface="Times New Roman" panose="02020603050405020304" pitchFamily="18" charset="0"/>
              </a:rPr>
              <a:t>ONE</a:t>
            </a:r>
            <a:r>
              <a:rPr lang="zh-CN" altLang="en-US" sz="1600" b="1" kern="0" dirty="0">
                <a:latin typeface="方正黑体" panose="03000509000000000000" pitchFamily="65" charset="-122"/>
                <a:ea typeface="方正黑体" panose="03000509000000000000" pitchFamily="65" charset="-122"/>
                <a:cs typeface="Times New Roman" panose="02020603050405020304" pitchFamily="18" charset="0"/>
              </a:rPr>
              <a:t>电子商务平台中的聊天工具可提供人工在线答复；</a:t>
            </a:r>
            <a:endParaRPr lang="en-US" altLang="zh-CN" sz="1600" b="1" kern="0" dirty="0">
              <a:latin typeface="方正黑体" panose="03000509000000000000" pitchFamily="65" charset="-122"/>
              <a:ea typeface="方正黑体" panose="03000509000000000000" pitchFamily="65" charset="-122"/>
              <a:cs typeface="Times New Roman" panose="02020603050405020304" pitchFamily="18" charset="0"/>
            </a:endParaRPr>
          </a:p>
          <a:p>
            <a:pPr marL="309553" indent="-309553">
              <a:lnSpc>
                <a:spcPct val="150000"/>
              </a:lnSpc>
              <a:buFont typeface="Wingdings" panose="05000000000000000000" pitchFamily="2" charset="2"/>
              <a:buChar char="u"/>
            </a:pPr>
            <a:r>
              <a:rPr lang="en-US" altLang="zh-CN" sz="1600" b="1" kern="0" dirty="0">
                <a:latin typeface="Arial" panose="020B0604020202020204" pitchFamily="34" charset="0"/>
                <a:ea typeface="宋体" panose="02010600030101010101" pitchFamily="2" charset="-122"/>
                <a:cs typeface="Arial" panose="020B0604020202020204" pitchFamily="34" charset="0"/>
              </a:rPr>
              <a:t>ONE e-COMM platform provides on-line responses via “</a:t>
            </a:r>
            <a:r>
              <a:rPr lang="en-US" altLang="zh-CN" sz="1600" b="1" kern="0" dirty="0" err="1">
                <a:latin typeface="Arial" panose="020B0604020202020204" pitchFamily="34" charset="0"/>
                <a:ea typeface="宋体" panose="02010600030101010101" pitchFamily="2" charset="-122"/>
                <a:cs typeface="Arial" panose="020B0604020202020204" pitchFamily="34" charset="0"/>
              </a:rPr>
              <a:t>Livechat</a:t>
            </a:r>
            <a:r>
              <a:rPr lang="en-US" altLang="zh-CN" sz="1600" b="1" kern="0" dirty="0">
                <a:latin typeface="Arial" panose="020B0604020202020204" pitchFamily="34" charset="0"/>
                <a:ea typeface="宋体" panose="02010600030101010101" pitchFamily="2" charset="-122"/>
                <a:cs typeface="Arial" panose="020B0604020202020204" pitchFamily="34" charset="0"/>
              </a:rPr>
              <a:t>” to your queries</a:t>
            </a:r>
          </a:p>
          <a:p>
            <a:pPr marL="309553" indent="-309553">
              <a:lnSpc>
                <a:spcPct val="150000"/>
              </a:lnSpc>
              <a:buFontTx/>
              <a:buChar char="-"/>
            </a:pPr>
            <a:endParaRPr lang="en-US" altLang="zh-CN" sz="1600" b="1" kern="0" dirty="0">
              <a:latin typeface="+mn-lt"/>
              <a:ea typeface="宋体" panose="02010600030101010101" pitchFamily="2" charset="-122"/>
              <a:cs typeface="Times New Roman" panose="02020603050405020304" pitchFamily="18" charset="0"/>
            </a:endParaRPr>
          </a:p>
          <a:p>
            <a:pPr marL="309553" indent="-309553">
              <a:lnSpc>
                <a:spcPct val="150000"/>
              </a:lnSpc>
              <a:buFontTx/>
              <a:buChar char="-"/>
            </a:pPr>
            <a:endParaRPr lang="en-US" altLang="zh-CN" sz="1600" b="1" kern="0" dirty="0">
              <a:latin typeface="+mn-lt"/>
              <a:ea typeface="宋体" panose="02010600030101010101" pitchFamily="2" charset="-122"/>
              <a:cs typeface="Times New Roman" panose="02020603050405020304" pitchFamily="18" charset="0"/>
            </a:endParaRPr>
          </a:p>
          <a:p>
            <a:pPr marL="309553" indent="-309553">
              <a:lnSpc>
                <a:spcPct val="150000"/>
              </a:lnSpc>
              <a:buFontTx/>
              <a:buChar char="-"/>
            </a:pPr>
            <a:endParaRPr lang="en-US" altLang="zh-CN" sz="1600" b="1" kern="0" dirty="0">
              <a:latin typeface="+mn-lt"/>
              <a:ea typeface="宋体" panose="02010600030101010101" pitchFamily="2" charset="-122"/>
              <a:cs typeface="Times New Roman" panose="02020603050405020304" pitchFamily="18" charset="0"/>
            </a:endParaRPr>
          </a:p>
          <a:p>
            <a:pPr marL="309553" indent="-309553">
              <a:lnSpc>
                <a:spcPct val="150000"/>
              </a:lnSpc>
              <a:buFontTx/>
              <a:buChar char="-"/>
            </a:pPr>
            <a:endParaRPr lang="en-US" altLang="zh-CN" sz="1600" b="1" kern="0" dirty="0">
              <a:latin typeface="+mn-lt"/>
              <a:ea typeface="宋体" panose="02010600030101010101" pitchFamily="2" charset="-122"/>
              <a:cs typeface="Times New Roman" panose="02020603050405020304" pitchFamily="18" charset="0"/>
            </a:endParaRPr>
          </a:p>
          <a:p>
            <a:pPr marL="309553" indent="-309553">
              <a:lnSpc>
                <a:spcPct val="150000"/>
              </a:lnSpc>
              <a:buFontTx/>
              <a:buChar char="-"/>
            </a:pPr>
            <a:endParaRPr lang="en-US" altLang="zh-CN" sz="1600" b="1" kern="0" dirty="0">
              <a:latin typeface="+mn-lt"/>
              <a:ea typeface="宋体" panose="02010600030101010101" pitchFamily="2" charset="-122"/>
              <a:cs typeface="Times New Roman" panose="02020603050405020304" pitchFamily="18" charset="0"/>
            </a:endParaRPr>
          </a:p>
          <a:p>
            <a:pPr marL="309553" indent="-309553">
              <a:lnSpc>
                <a:spcPct val="150000"/>
              </a:lnSpc>
              <a:buFontTx/>
              <a:buChar char="-"/>
            </a:pPr>
            <a:endParaRPr lang="en-US" altLang="zh-CN" sz="1600" b="1" kern="0" dirty="0">
              <a:latin typeface="+mn-lt"/>
              <a:ea typeface="宋体" panose="02010600030101010101" pitchFamily="2" charset="-122"/>
              <a:cs typeface="Times New Roman" panose="02020603050405020304" pitchFamily="18" charset="0"/>
            </a:endParaRPr>
          </a:p>
          <a:p>
            <a:pPr marL="309553" indent="-309553">
              <a:lnSpc>
                <a:spcPct val="150000"/>
              </a:lnSpc>
              <a:buFontTx/>
              <a:buChar char="-"/>
            </a:pPr>
            <a:endParaRPr lang="en-US" altLang="zh-CN" sz="1600" b="1" kern="0" dirty="0">
              <a:latin typeface="+mn-lt"/>
              <a:ea typeface="宋体" panose="02010600030101010101" pitchFamily="2" charset="-122"/>
              <a:cs typeface="Times New Roman" panose="02020603050405020304" pitchFamily="18" charset="0"/>
            </a:endParaRPr>
          </a:p>
          <a:p>
            <a:pPr marL="309553" indent="-309553">
              <a:lnSpc>
                <a:spcPct val="150000"/>
              </a:lnSpc>
              <a:buFontTx/>
              <a:buChar char="-"/>
            </a:pPr>
            <a:endParaRPr lang="en-US" altLang="zh-CN" sz="1600" b="1" kern="0" dirty="0">
              <a:latin typeface="+mn-lt"/>
              <a:ea typeface="宋体" panose="02010600030101010101" pitchFamily="2" charset="-122"/>
              <a:cs typeface="Times New Roman" panose="02020603050405020304" pitchFamily="18" charset="0"/>
            </a:endParaRPr>
          </a:p>
        </p:txBody>
      </p:sp>
      <p:sp>
        <p:nvSpPr>
          <p:cNvPr id="12" name="标题 1">
            <a:extLst>
              <a:ext uri="{FF2B5EF4-FFF2-40B4-BE49-F238E27FC236}">
                <a16:creationId xmlns:a16="http://schemas.microsoft.com/office/drawing/2014/main" id="{E8C2862D-AC5E-4EAA-8D14-FB9D2FE6DDB2}"/>
              </a:ext>
            </a:extLst>
          </p:cNvPr>
          <p:cNvSpPr>
            <a:spLocks noGrp="1"/>
          </p:cNvSpPr>
          <p:nvPr>
            <p:ph type="title"/>
          </p:nvPr>
        </p:nvSpPr>
        <p:spPr>
          <a:xfrm>
            <a:off x="346075" y="68263"/>
            <a:ext cx="9209088" cy="844550"/>
          </a:xfrm>
        </p:spPr>
        <p:txBody>
          <a:bodyPr anchor="ctr"/>
          <a:lstStyle/>
          <a:p>
            <a:r>
              <a:rPr lang="en-US" altLang="zh-CN" sz="2600" b="1" dirty="0">
                <a:latin typeface="方正黑体" panose="03000509000000000000" pitchFamily="65" charset="-122"/>
                <a:ea typeface="方正黑体" panose="03000509000000000000" pitchFamily="65" charset="-122"/>
              </a:rPr>
              <a:t>OQ</a:t>
            </a:r>
            <a:r>
              <a:rPr lang="zh-CN" altLang="en-US" sz="2600" b="1" dirty="0">
                <a:latin typeface="方正黑体" panose="03000509000000000000" pitchFamily="65" charset="-122"/>
                <a:ea typeface="方正黑体" panose="03000509000000000000" pitchFamily="65" charset="-122"/>
              </a:rPr>
              <a:t>订单的咨询及更改提交途径</a:t>
            </a:r>
            <a:br>
              <a:rPr lang="en-US" altLang="zh-CN" sz="2600" b="1" dirty="0">
                <a:latin typeface="+mj-lt"/>
              </a:rPr>
            </a:br>
            <a:r>
              <a:rPr lang="en-US" sz="2600" b="1" dirty="0">
                <a:latin typeface="Arial" panose="020B0604020202020204" pitchFamily="34" charset="0"/>
                <a:cs typeface="Arial" panose="020B0604020202020204" pitchFamily="34" charset="0"/>
              </a:rPr>
              <a:t>A</a:t>
            </a:r>
            <a:r>
              <a:rPr lang="en-US" altLang="zh-CN" sz="2600" b="1" dirty="0">
                <a:latin typeface="Arial" panose="020B0604020202020204" pitchFamily="34" charset="0"/>
                <a:cs typeface="Arial" panose="020B0604020202020204" pitchFamily="34" charset="0"/>
              </a:rPr>
              <a:t>ccess to OQ BKG query/amendment </a:t>
            </a:r>
            <a:endParaRPr lang="en-US" sz="2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92715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4C25AAC3-8E61-4947-B495-3B6411683087}"/>
              </a:ext>
            </a:extLst>
          </p:cNvPr>
          <p:cNvSpPr>
            <a:spLocks noGrp="1"/>
          </p:cNvSpPr>
          <p:nvPr>
            <p:ph type="sldNum" sz="quarter" idx="12"/>
          </p:nvPr>
        </p:nvSpPr>
        <p:spPr/>
        <p:txBody>
          <a:bodyPr/>
          <a:lstStyle/>
          <a:p>
            <a:fld id="{2D3281FA-4AB9-2D49-806F-9BDE89B0B3EB}" type="slidenum">
              <a:rPr lang="en-US" smtClean="0"/>
              <a:t>7</a:t>
            </a:fld>
            <a:endParaRPr lang="en-US"/>
          </a:p>
        </p:txBody>
      </p:sp>
      <p:sp>
        <p:nvSpPr>
          <p:cNvPr id="5" name="内容占位符 4">
            <a:extLst>
              <a:ext uri="{FF2B5EF4-FFF2-40B4-BE49-F238E27FC236}">
                <a16:creationId xmlns:a16="http://schemas.microsoft.com/office/drawing/2014/main" id="{F9B6697A-5A88-4066-A67C-3623948CB29F}"/>
              </a:ext>
            </a:extLst>
          </p:cNvPr>
          <p:cNvSpPr>
            <a:spLocks noGrp="1"/>
          </p:cNvSpPr>
          <p:nvPr>
            <p:ph sz="quarter" idx="14"/>
          </p:nvPr>
        </p:nvSpPr>
        <p:spPr>
          <a:xfrm>
            <a:off x="331805" y="1095492"/>
            <a:ext cx="9213850" cy="5042787"/>
          </a:xfrm>
        </p:spPr>
        <p:txBody>
          <a:bodyPr/>
          <a:lstStyle/>
          <a:p>
            <a:pPr marL="285750" indent="-285750">
              <a:spcAft>
                <a:spcPts val="0"/>
              </a:spcAft>
              <a:buFont typeface="Century Gothic" panose="020B0502020202020204" pitchFamily="34" charset="0"/>
              <a:buChar char="−"/>
            </a:pPr>
            <a:r>
              <a:rPr lang="zh-CN" altLang="en-US" sz="1600" b="1" dirty="0">
                <a:latin typeface="方正黑体" panose="03000509000000000000" pitchFamily="65" charset="-122"/>
                <a:ea typeface="方正黑体" panose="03000509000000000000" pitchFamily="65" charset="-122"/>
              </a:rPr>
              <a:t>不通过华中华北订舱代理的</a:t>
            </a:r>
            <a:r>
              <a:rPr lang="en-US" altLang="zh-CN" sz="1600" b="1" dirty="0">
                <a:latin typeface="方正黑体" panose="03000509000000000000" pitchFamily="65" charset="-122"/>
                <a:ea typeface="方正黑体" panose="03000509000000000000" pitchFamily="65" charset="-122"/>
              </a:rPr>
              <a:t>OQ</a:t>
            </a:r>
            <a:r>
              <a:rPr lang="zh-CN" altLang="en-US" sz="1600" b="1" dirty="0">
                <a:latin typeface="方正黑体" panose="03000509000000000000" pitchFamily="65" charset="-122"/>
                <a:ea typeface="方正黑体" panose="03000509000000000000" pitchFamily="65" charset="-122"/>
              </a:rPr>
              <a:t>订舱由</a:t>
            </a:r>
            <a:r>
              <a:rPr lang="en-US" altLang="zh-CN" sz="1600" b="1" dirty="0">
                <a:latin typeface="方正黑体" panose="03000509000000000000" pitchFamily="65" charset="-122"/>
                <a:ea typeface="方正黑体" panose="03000509000000000000" pitchFamily="65" charset="-122"/>
              </a:rPr>
              <a:t>ONE</a:t>
            </a:r>
            <a:r>
              <a:rPr lang="zh-CN" altLang="en-US" sz="1600" b="1" dirty="0">
                <a:latin typeface="方正黑体" panose="03000509000000000000" pitchFamily="65" charset="-122"/>
                <a:ea typeface="方正黑体" panose="03000509000000000000" pitchFamily="65" charset="-122"/>
              </a:rPr>
              <a:t>的系统自动生成订舱号以区别于货代的预配单号；</a:t>
            </a:r>
            <a:endParaRPr lang="en-US" altLang="zh-CN" sz="1600" b="1" dirty="0">
              <a:latin typeface="方正黑体" panose="03000509000000000000" pitchFamily="65" charset="-122"/>
              <a:ea typeface="方正黑体" panose="03000509000000000000" pitchFamily="65" charset="-122"/>
            </a:endParaRPr>
          </a:p>
          <a:p>
            <a:pPr marL="285750" indent="-285750">
              <a:spcAft>
                <a:spcPts val="0"/>
              </a:spcAft>
              <a:buFont typeface="Wingdings" panose="05000000000000000000" pitchFamily="2" charset="2"/>
              <a:buChar char="u"/>
            </a:pPr>
            <a:r>
              <a:rPr lang="en-US" altLang="zh-CN" sz="1600" b="1" dirty="0">
                <a:latin typeface="Arial" panose="020B0604020202020204" pitchFamily="34" charset="0"/>
                <a:ea typeface="方正黑体" panose="03000509000000000000" pitchFamily="65" charset="-122"/>
                <a:cs typeface="Arial" panose="020B0604020202020204" pitchFamily="34" charset="0"/>
              </a:rPr>
              <a:t>OQ booking placed by direct customer is confirmed by system auto-generated BKG# which can be distinguished to pre-assigned BKG# from booking agents;</a:t>
            </a:r>
          </a:p>
          <a:p>
            <a:pPr marL="285750" indent="-285750">
              <a:spcAft>
                <a:spcPts val="0"/>
              </a:spcAft>
              <a:buFont typeface="Century Gothic" panose="020B0502020202020204" pitchFamily="34" charset="0"/>
              <a:buChar char="−"/>
            </a:pPr>
            <a:endParaRPr lang="en-US" altLang="zh-CN" sz="1600" b="1" dirty="0">
              <a:latin typeface="方正黑体" panose="03000509000000000000" pitchFamily="65" charset="-122"/>
              <a:ea typeface="方正黑体" panose="03000509000000000000" pitchFamily="65" charset="-122"/>
            </a:endParaRPr>
          </a:p>
          <a:p>
            <a:pPr marL="285750" indent="-285750">
              <a:spcAft>
                <a:spcPts val="0"/>
              </a:spcAft>
              <a:buFont typeface="Century Gothic" panose="020B0502020202020204" pitchFamily="34" charset="0"/>
              <a:buChar char="−"/>
            </a:pPr>
            <a:r>
              <a:rPr lang="en-US" altLang="zh-CN" sz="1600" b="1" dirty="0">
                <a:latin typeface="方正黑体" panose="03000509000000000000" pitchFamily="65" charset="-122"/>
                <a:ea typeface="方正黑体" panose="03000509000000000000" pitchFamily="65" charset="-122"/>
              </a:rPr>
              <a:t>OQ</a:t>
            </a:r>
            <a:r>
              <a:rPr lang="zh-CN" altLang="en-US" sz="1600" b="1" dirty="0">
                <a:latin typeface="方正黑体" panose="03000509000000000000" pitchFamily="65" charset="-122"/>
                <a:ea typeface="方正黑体" panose="03000509000000000000" pitchFamily="65" charset="-122"/>
              </a:rPr>
              <a:t>订舱经</a:t>
            </a:r>
            <a:r>
              <a:rPr lang="en-US" altLang="zh-CN" sz="1600" b="1" dirty="0">
                <a:latin typeface="方正黑体" panose="03000509000000000000" pitchFamily="65" charset="-122"/>
                <a:ea typeface="方正黑体" panose="03000509000000000000" pitchFamily="65" charset="-122"/>
              </a:rPr>
              <a:t>ONE</a:t>
            </a:r>
            <a:r>
              <a:rPr lang="zh-CN" altLang="en-US" sz="1600" b="1" dirty="0">
                <a:latin typeface="方正黑体" panose="03000509000000000000" pitchFamily="65" charset="-122"/>
                <a:ea typeface="方正黑体" panose="03000509000000000000" pitchFamily="65" charset="-122"/>
              </a:rPr>
              <a:t>审批接受后，可在</a:t>
            </a:r>
            <a:r>
              <a:rPr lang="en-US" altLang="zh-CN" sz="1600" b="1" dirty="0">
                <a:latin typeface="方正黑体" panose="03000509000000000000" pitchFamily="65" charset="-122"/>
                <a:ea typeface="方正黑体" panose="03000509000000000000" pitchFamily="65" charset="-122"/>
              </a:rPr>
              <a:t>LBS</a:t>
            </a:r>
            <a:r>
              <a:rPr lang="zh-CN" altLang="en-US" sz="1600" b="1" dirty="0">
                <a:latin typeface="方正黑体" panose="03000509000000000000" pitchFamily="65" charset="-122"/>
                <a:ea typeface="方正黑体" panose="03000509000000000000" pitchFamily="65" charset="-122"/>
              </a:rPr>
              <a:t>平台通过输入必须项后搜索到；</a:t>
            </a:r>
            <a:endParaRPr lang="en-US" altLang="zh-CN" sz="1600" b="1" dirty="0">
              <a:latin typeface="方正黑体" panose="03000509000000000000" pitchFamily="65" charset="-122"/>
              <a:ea typeface="方正黑体" panose="03000509000000000000" pitchFamily="65" charset="-122"/>
            </a:endParaRPr>
          </a:p>
          <a:p>
            <a:pPr marL="342900" indent="-342900">
              <a:spcAft>
                <a:spcPts val="0"/>
              </a:spcAft>
              <a:buFont typeface="Wingdings" panose="05000000000000000000" pitchFamily="2" charset="2"/>
              <a:buChar char="u"/>
            </a:pPr>
            <a:r>
              <a:rPr lang="en-US" altLang="zh-CN" sz="1600" b="1" dirty="0">
                <a:latin typeface="Arial" panose="020B0604020202020204" pitchFamily="34" charset="0"/>
                <a:ea typeface="方正黑体" panose="03000509000000000000" pitchFamily="65" charset="-122"/>
                <a:cs typeface="Arial" panose="020B0604020202020204" pitchFamily="34" charset="0"/>
              </a:rPr>
              <a:t>Only OQ confirmed booking is available on LBS after fill up of mandatory items to access;</a:t>
            </a:r>
          </a:p>
          <a:p>
            <a:pPr marL="285750" indent="-285750">
              <a:spcAft>
                <a:spcPts val="0"/>
              </a:spcAft>
              <a:buFont typeface="Century Gothic" panose="020B0502020202020204" pitchFamily="34" charset="0"/>
              <a:buChar char="−"/>
            </a:pPr>
            <a:endParaRPr lang="en-US" altLang="zh-CN" sz="1600" b="1" dirty="0">
              <a:latin typeface="方正黑体" panose="03000509000000000000" pitchFamily="65" charset="-122"/>
              <a:ea typeface="方正黑体" panose="03000509000000000000" pitchFamily="65" charset="-122"/>
            </a:endParaRPr>
          </a:p>
          <a:p>
            <a:pPr marL="285750" indent="-285750">
              <a:spcAft>
                <a:spcPts val="0"/>
              </a:spcAft>
              <a:buFont typeface="Century Gothic" panose="020B0502020202020204" pitchFamily="34" charset="0"/>
              <a:buChar char="−"/>
            </a:pPr>
            <a:r>
              <a:rPr lang="zh-CN" altLang="en-US" sz="1600" b="1" dirty="0">
                <a:latin typeface="方正黑体" panose="03000509000000000000" pitchFamily="65" charset="-122"/>
                <a:ea typeface="方正黑体" panose="03000509000000000000" pitchFamily="65" charset="-122"/>
                <a:cs typeface="Times New Roman" panose="02020603050405020304" pitchFamily="18" charset="0"/>
              </a:rPr>
              <a:t>必须项中客户需要输入有效的工作邮箱获取验证码，并在发送验证码</a:t>
            </a:r>
            <a:r>
              <a:rPr lang="en-US" altLang="zh-CN" sz="1600" b="1" dirty="0">
                <a:latin typeface="方正黑体" panose="03000509000000000000" pitchFamily="65" charset="-122"/>
                <a:ea typeface="方正黑体" panose="03000509000000000000" pitchFamily="65" charset="-122"/>
                <a:cs typeface="Times New Roman" panose="02020603050405020304" pitchFamily="18" charset="0"/>
              </a:rPr>
              <a:t>10</a:t>
            </a:r>
            <a:r>
              <a:rPr lang="zh-CN" altLang="en-US" sz="1600" b="1" dirty="0">
                <a:latin typeface="方正黑体" panose="03000509000000000000" pitchFamily="65" charset="-122"/>
                <a:ea typeface="方正黑体" panose="03000509000000000000" pitchFamily="65" charset="-122"/>
                <a:cs typeface="Times New Roman" panose="02020603050405020304" pitchFamily="18" charset="0"/>
              </a:rPr>
              <a:t>分钟内完成进入</a:t>
            </a:r>
            <a:endParaRPr lang="en-US" altLang="zh-CN" sz="1600" b="1" dirty="0">
              <a:latin typeface="方正黑体" panose="03000509000000000000" pitchFamily="65" charset="-122"/>
              <a:ea typeface="方正黑体" panose="03000509000000000000" pitchFamily="65" charset="-122"/>
              <a:cs typeface="Times New Roman" panose="02020603050405020304" pitchFamily="18" charset="0"/>
            </a:endParaRPr>
          </a:p>
          <a:p>
            <a:pPr marL="285750" indent="-285750">
              <a:spcAft>
                <a:spcPts val="0"/>
              </a:spcAft>
              <a:buFont typeface="Wingdings" panose="05000000000000000000" pitchFamily="2" charset="2"/>
              <a:buChar char="u"/>
            </a:pPr>
            <a:r>
              <a:rPr lang="en-US" altLang="zh-CN" sz="1600" b="1" dirty="0">
                <a:latin typeface="Arial" panose="020B0604020202020204" pitchFamily="34" charset="0"/>
                <a:ea typeface="方正黑体" panose="03000509000000000000" pitchFamily="65" charset="-122"/>
                <a:cs typeface="Arial" panose="020B0604020202020204" pitchFamily="34" charset="0"/>
              </a:rPr>
              <a:t>Auto message will be delivered a captcha to user’s email box, and please “enter” within 10mins when captcha dispatched</a:t>
            </a:r>
            <a:endParaRPr lang="zh-CN" altLang="en-US" sz="1600" b="1" dirty="0">
              <a:latin typeface="Arial" panose="020B0604020202020204" pitchFamily="34" charset="0"/>
              <a:ea typeface="方正黑体" panose="03000509000000000000" pitchFamily="65" charset="-122"/>
              <a:cs typeface="Arial" panose="020B0604020202020204" pitchFamily="34" charset="0"/>
            </a:endParaRPr>
          </a:p>
        </p:txBody>
      </p:sp>
      <p:pic>
        <p:nvPicPr>
          <p:cNvPr id="6" name="Picture 2">
            <a:extLst>
              <a:ext uri="{FF2B5EF4-FFF2-40B4-BE49-F238E27FC236}">
                <a16:creationId xmlns:a16="http://schemas.microsoft.com/office/drawing/2014/main" id="{35A23A05-C238-459C-943B-7953F05403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7176" y="3308808"/>
            <a:ext cx="4928479" cy="28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a:extLst>
              <a:ext uri="{FF2B5EF4-FFF2-40B4-BE49-F238E27FC236}">
                <a16:creationId xmlns:a16="http://schemas.microsoft.com/office/drawing/2014/main" id="{6836DD16-D2D7-45F2-BB17-9479D807BFBE}"/>
              </a:ext>
            </a:extLst>
          </p:cNvPr>
          <p:cNvPicPr>
            <a:picLocks noChangeAspect="1"/>
          </p:cNvPicPr>
          <p:nvPr/>
        </p:nvPicPr>
        <p:blipFill>
          <a:blip r:embed="rId3"/>
          <a:stretch>
            <a:fillRect/>
          </a:stretch>
        </p:blipFill>
        <p:spPr>
          <a:xfrm>
            <a:off x="317273" y="4163190"/>
            <a:ext cx="4772864" cy="2172897"/>
          </a:xfrm>
          <a:prstGeom prst="rect">
            <a:avLst/>
          </a:prstGeom>
        </p:spPr>
      </p:pic>
      <p:cxnSp>
        <p:nvCxnSpPr>
          <p:cNvPr id="9" name="直接箭头连接符 8">
            <a:extLst>
              <a:ext uri="{FF2B5EF4-FFF2-40B4-BE49-F238E27FC236}">
                <a16:creationId xmlns:a16="http://schemas.microsoft.com/office/drawing/2014/main" id="{06222C2F-445A-4173-BAAE-17CD5AA5680E}"/>
              </a:ext>
            </a:extLst>
          </p:cNvPr>
          <p:cNvCxnSpPr>
            <a:cxnSpLocks/>
          </p:cNvCxnSpPr>
          <p:nvPr/>
        </p:nvCxnSpPr>
        <p:spPr>
          <a:xfrm flipV="1">
            <a:off x="1870368" y="4518991"/>
            <a:ext cx="5507413" cy="1081753"/>
          </a:xfrm>
          <a:prstGeom prst="straightConnector1">
            <a:avLst/>
          </a:prstGeom>
          <a:ln w="12700" cmpd="sng">
            <a:solidFill>
              <a:schemeClr val="bg2"/>
            </a:solidFill>
            <a:tailEnd type="triangle"/>
          </a:ln>
          <a:effectLst/>
        </p:spPr>
        <p:style>
          <a:lnRef idx="2">
            <a:schemeClr val="accent1"/>
          </a:lnRef>
          <a:fillRef idx="0">
            <a:schemeClr val="accent1"/>
          </a:fillRef>
          <a:effectRef idx="1">
            <a:schemeClr val="accent1"/>
          </a:effectRef>
          <a:fontRef idx="minor">
            <a:schemeClr val="tx1"/>
          </a:fontRef>
        </p:style>
      </p:cxnSp>
      <p:sp>
        <p:nvSpPr>
          <p:cNvPr id="12" name="标题 1">
            <a:extLst>
              <a:ext uri="{FF2B5EF4-FFF2-40B4-BE49-F238E27FC236}">
                <a16:creationId xmlns:a16="http://schemas.microsoft.com/office/drawing/2014/main" id="{A3CB5B2F-1C54-4B39-AFB8-30F170428B20}"/>
              </a:ext>
            </a:extLst>
          </p:cNvPr>
          <p:cNvSpPr txBox="1">
            <a:spLocks/>
          </p:cNvSpPr>
          <p:nvPr/>
        </p:nvSpPr>
        <p:spPr>
          <a:xfrm>
            <a:off x="336567" y="165740"/>
            <a:ext cx="9209088" cy="844550"/>
          </a:xfrm>
          <a:prstGeom prst="rect">
            <a:avLst/>
          </a:prstGeom>
        </p:spPr>
        <p:txBody>
          <a:bodyPr vert="horz" lIns="0" tIns="45720" rIns="91440" bIns="45720" rtlCol="0" anchor="ctr">
            <a:noAutofit/>
          </a:bodyPr>
          <a:lstStyle>
            <a:lvl1pPr algn="l" defTabSz="342900" rtl="0" eaLnBrk="1" latinLnBrk="0" hangingPunct="1">
              <a:spcBef>
                <a:spcPct val="0"/>
              </a:spcBef>
              <a:buNone/>
              <a:defRPr kumimoji="1" sz="2800" b="0" i="0" kern="1200" cap="none" spc="75" baseline="0">
                <a:solidFill>
                  <a:srgbClr val="BF0B6C"/>
                </a:solidFill>
                <a:latin typeface="HGｺﾞｼｯｸM" panose="020B0609000000000000" pitchFamily="49" charset="-128"/>
                <a:ea typeface="HGｺﾞｼｯｸM" panose="020B0609000000000000" pitchFamily="49" charset="-128"/>
                <a:cs typeface="Proxima Nova"/>
              </a:defRPr>
            </a:lvl1pPr>
          </a:lstStyle>
          <a:p>
            <a:r>
              <a:rPr lang="en-US" altLang="zh-CN" sz="2600" b="1" dirty="0">
                <a:latin typeface="方正黑体" panose="03000509000000000000" pitchFamily="65" charset="-122"/>
                <a:ea typeface="方正黑体" panose="03000509000000000000" pitchFamily="65" charset="-122"/>
              </a:rPr>
              <a:t>LBS</a:t>
            </a:r>
            <a:r>
              <a:rPr lang="zh-CN" altLang="en-US" sz="2600" b="1" dirty="0">
                <a:latin typeface="方正黑体" panose="03000509000000000000" pitchFamily="65" charset="-122"/>
                <a:ea typeface="方正黑体" panose="03000509000000000000" pitchFamily="65" charset="-122"/>
              </a:rPr>
              <a:t>操作提要</a:t>
            </a:r>
            <a:endParaRPr lang="en-US" altLang="zh-CN" sz="2600" b="1" dirty="0">
              <a:latin typeface="方正黑体" panose="03000509000000000000" pitchFamily="65" charset="-122"/>
              <a:ea typeface="方正黑体" panose="03000509000000000000" pitchFamily="65" charset="-122"/>
            </a:endParaRPr>
          </a:p>
          <a:p>
            <a:r>
              <a:rPr lang="en-US" altLang="zh-CN" sz="2600" b="1" dirty="0">
                <a:latin typeface="Arial" panose="020B0604020202020204" pitchFamily="34" charset="0"/>
                <a:ea typeface="方正黑体" panose="03000509000000000000" pitchFamily="65" charset="-122"/>
                <a:cs typeface="Arial" panose="020B0604020202020204" pitchFamily="34" charset="0"/>
              </a:rPr>
              <a:t>Description of LBS</a:t>
            </a:r>
            <a:endParaRPr lang="en-US" sz="2600" b="1" dirty="0">
              <a:latin typeface="Arial" panose="020B0604020202020204" pitchFamily="34" charset="0"/>
              <a:ea typeface="方正黑体" panose="03000509000000000000" pitchFamily="65" charset="-122"/>
              <a:cs typeface="Arial" panose="020B0604020202020204" pitchFamily="34" charset="0"/>
            </a:endParaRPr>
          </a:p>
        </p:txBody>
      </p:sp>
    </p:spTree>
    <p:extLst>
      <p:ext uri="{BB962C8B-B14F-4D97-AF65-F5344CB8AC3E}">
        <p14:creationId xmlns:p14="http://schemas.microsoft.com/office/powerpoint/2010/main" val="41265878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30E3D332-62AE-491B-812D-8A2345D51FF6}"/>
              </a:ext>
            </a:extLst>
          </p:cNvPr>
          <p:cNvSpPr>
            <a:spLocks noGrp="1"/>
          </p:cNvSpPr>
          <p:nvPr>
            <p:ph type="sldNum" idx="12"/>
          </p:nvPr>
        </p:nvSpPr>
        <p:spPr/>
        <p:txBody>
          <a:bodyPr/>
          <a:lstStyle/>
          <a:p>
            <a:pPr marL="0" marR="0" lvl="0" indent="0" algn="r" defTabSz="638617" rtl="0" eaLnBrk="1" fontAlgn="auto" latinLnBrk="0" hangingPunct="1">
              <a:lnSpc>
                <a:spcPct val="100000"/>
              </a:lnSpc>
              <a:spcBef>
                <a:spcPts val="0"/>
              </a:spcBef>
              <a:spcAft>
                <a:spcPts val="0"/>
              </a:spcAft>
              <a:buClr>
                <a:srgbClr val="000000"/>
              </a:buClr>
              <a:buSzPts val="1000"/>
              <a:buFont typeface="Arial"/>
              <a:buNone/>
              <a:tabLst/>
              <a:defRPr/>
            </a:pPr>
            <a:fld id="{2D3281FA-4AB9-2D49-806F-9BDE89B0B3EB}" type="slidenum">
              <a:rPr kumimoji="0" lang="en-US" sz="1083" b="0" i="0" u="none" strike="noStrike" kern="1200" cap="none" spc="0" normalizeH="0" baseline="0" noProof="0" smtClean="0">
                <a:ln>
                  <a:noFill/>
                </a:ln>
                <a:solidFill>
                  <a:srgbClr val="FFFFFF"/>
                </a:solidFill>
                <a:effectLst/>
                <a:uLnTx/>
                <a:uFillTx/>
                <a:latin typeface="Proxima Nova"/>
                <a:cs typeface="Proxima Nova"/>
                <a:sym typeface="Proxima Nova"/>
              </a:rPr>
              <a:pPr marL="0" marR="0" lvl="0" indent="0" algn="r" defTabSz="638617" rtl="0" eaLnBrk="1" fontAlgn="auto" latinLnBrk="0" hangingPunct="1">
                <a:lnSpc>
                  <a:spcPct val="100000"/>
                </a:lnSpc>
                <a:spcBef>
                  <a:spcPts val="0"/>
                </a:spcBef>
                <a:spcAft>
                  <a:spcPts val="0"/>
                </a:spcAft>
                <a:buClr>
                  <a:srgbClr val="000000"/>
                </a:buClr>
                <a:buSzPts val="1000"/>
                <a:buFont typeface="Arial"/>
                <a:buNone/>
                <a:tabLst/>
                <a:defRPr/>
              </a:pPr>
              <a:t>8</a:t>
            </a:fld>
            <a:endParaRPr kumimoji="0" lang="en-US" sz="1083" b="0" i="0" u="none" strike="noStrike" kern="1200" cap="none" spc="0" normalizeH="0" baseline="0" noProof="0">
              <a:ln>
                <a:noFill/>
              </a:ln>
              <a:solidFill>
                <a:srgbClr val="FFFFFF"/>
              </a:solidFill>
              <a:effectLst/>
              <a:uLnTx/>
              <a:uFillTx/>
              <a:latin typeface="Proxima Nova"/>
              <a:cs typeface="Proxima Nova"/>
              <a:sym typeface="Proxima Nova"/>
            </a:endParaRPr>
          </a:p>
        </p:txBody>
      </p:sp>
      <p:sp>
        <p:nvSpPr>
          <p:cNvPr id="10" name="Google Shape;218;p50">
            <a:hlinkClick r:id="rId2" action="ppaction://hlinksldjump"/>
            <a:extLst>
              <a:ext uri="{FF2B5EF4-FFF2-40B4-BE49-F238E27FC236}">
                <a16:creationId xmlns:a16="http://schemas.microsoft.com/office/drawing/2014/main" id="{938D6BCF-3CC4-4607-ADAE-260467D394CF}"/>
              </a:ext>
            </a:extLst>
          </p:cNvPr>
          <p:cNvSpPr/>
          <p:nvPr/>
        </p:nvSpPr>
        <p:spPr>
          <a:xfrm>
            <a:off x="1616765" y="1546859"/>
            <a:ext cx="6732105" cy="4496131"/>
          </a:xfrm>
          <a:prstGeom prst="roundRect">
            <a:avLst>
              <a:gd name="adj" fmla="val 16667"/>
            </a:avLst>
          </a:prstGeom>
          <a:solidFill>
            <a:srgbClr val="BD0F72"/>
          </a:solidFill>
          <a:ln w="9525" cap="flat" cmpd="sng">
            <a:solidFill>
              <a:srgbClr val="BD0F72"/>
            </a:solidFill>
            <a:prstDash val="solid"/>
            <a:round/>
            <a:headEnd type="none" w="sm" len="sm"/>
            <a:tailEnd type="none" w="sm" len="sm"/>
          </a:ln>
        </p:spPr>
        <p:txBody>
          <a:bodyPr spcFirstLastPara="1" wrap="square" lIns="99044" tIns="99044" rIns="99044" bIns="99044" anchor="ctr" anchorCtr="0">
            <a:noAutofit/>
          </a:bodyPr>
          <a:lstStyle/>
          <a:p>
            <a:pPr>
              <a:buClr>
                <a:srgbClr val="000000"/>
              </a:buClr>
              <a:buSzPts val="1400"/>
            </a:pPr>
            <a:r>
              <a:rPr lang="en-US" altLang="zh-CN" sz="2000" b="1" dirty="0">
                <a:solidFill>
                  <a:schemeClr val="bg1"/>
                </a:solidFill>
                <a:latin typeface="方正黑体" panose="03000509000000000000" pitchFamily="65" charset="-122"/>
                <a:ea typeface="方正黑体" panose="03000509000000000000" pitchFamily="65" charset="-122"/>
                <a:cs typeface="Proxima Nova"/>
                <a:sym typeface="Proxima Nova"/>
              </a:rPr>
              <a:t>-</a:t>
            </a:r>
            <a:r>
              <a:rPr lang="en" altLang="zh-CN" sz="2000" b="1" dirty="0">
                <a:solidFill>
                  <a:schemeClr val="bg1"/>
                </a:solidFill>
                <a:latin typeface="方正黑体" panose="03000509000000000000" pitchFamily="65" charset="-122"/>
                <a:ea typeface="方正黑体" panose="03000509000000000000" pitchFamily="65" charset="-122"/>
                <a:cs typeface="Proxima Nova"/>
                <a:sym typeface="Proxima Nova"/>
              </a:rPr>
              <a:t>如何</a:t>
            </a:r>
            <a:r>
              <a:rPr lang="zh-CN" altLang="en-US" sz="2000" b="1" dirty="0">
                <a:solidFill>
                  <a:schemeClr val="bg1"/>
                </a:solidFill>
                <a:latin typeface="方正黑体" panose="03000509000000000000" pitchFamily="65" charset="-122"/>
                <a:ea typeface="方正黑体" panose="03000509000000000000" pitchFamily="65" charset="-122"/>
                <a:cs typeface="Proxima Nova"/>
                <a:sym typeface="Proxima Nova"/>
              </a:rPr>
              <a:t>更改订舱信息</a:t>
            </a:r>
            <a:endParaRPr lang="en-US" altLang="zh-CN" sz="2000" b="1" dirty="0">
              <a:solidFill>
                <a:schemeClr val="bg1"/>
              </a:solidFill>
              <a:latin typeface="方正黑体" panose="03000509000000000000" pitchFamily="65" charset="-122"/>
              <a:ea typeface="方正黑体" panose="03000509000000000000" pitchFamily="65" charset="-122"/>
              <a:cs typeface="Proxima Nova"/>
              <a:sym typeface="Proxima Nova"/>
            </a:endParaRPr>
          </a:p>
          <a:p>
            <a:pPr>
              <a:buClr>
                <a:srgbClr val="000000"/>
              </a:buClr>
              <a:buSzPts val="1400"/>
            </a:pPr>
            <a:r>
              <a:rPr lang="en-US" altLang="zh-CN" sz="2000" b="1" dirty="0">
                <a:solidFill>
                  <a:schemeClr val="bg1"/>
                </a:solidFill>
                <a:latin typeface="方正黑体" panose="03000509000000000000" pitchFamily="65" charset="-122"/>
                <a:ea typeface="方正黑体" panose="03000509000000000000" pitchFamily="65" charset="-122"/>
                <a:cs typeface="Proxima Nova"/>
                <a:sym typeface="Proxima Nova"/>
              </a:rPr>
              <a:t>-</a:t>
            </a:r>
            <a:r>
              <a:rPr lang="zh-CN" altLang="en-US" sz="2000" b="1" dirty="0">
                <a:solidFill>
                  <a:schemeClr val="bg1"/>
                </a:solidFill>
                <a:latin typeface="方正黑体" panose="03000509000000000000" pitchFamily="65" charset="-122"/>
                <a:ea typeface="方正黑体" panose="03000509000000000000" pitchFamily="65" charset="-122"/>
                <a:cs typeface="Proxima Nova"/>
                <a:sym typeface="Proxima Nova"/>
              </a:rPr>
              <a:t>如何指定订舱代理</a:t>
            </a:r>
            <a:endParaRPr lang="en-US" altLang="zh-CN" sz="2000" b="1" dirty="0">
              <a:solidFill>
                <a:schemeClr val="bg1"/>
              </a:solidFill>
              <a:latin typeface="方正黑体" panose="03000509000000000000" pitchFamily="65" charset="-122"/>
              <a:ea typeface="方正黑体" panose="03000509000000000000" pitchFamily="65" charset="-122"/>
              <a:cs typeface="Proxima Nova"/>
              <a:sym typeface="Proxima Nova"/>
            </a:endParaRPr>
          </a:p>
          <a:p>
            <a:pPr>
              <a:buClr>
                <a:srgbClr val="000000"/>
              </a:buClr>
              <a:buSzPts val="1400"/>
            </a:pPr>
            <a:r>
              <a:rPr lang="en-US" altLang="zh-CN" sz="2000" b="1" dirty="0">
                <a:solidFill>
                  <a:schemeClr val="bg1"/>
                </a:solidFill>
                <a:latin typeface="方正黑体" panose="03000509000000000000" pitchFamily="65" charset="-122"/>
                <a:ea typeface="方正黑体" panose="03000509000000000000" pitchFamily="65" charset="-122"/>
                <a:cs typeface="Proxima Nova"/>
                <a:sym typeface="Proxima Nova"/>
              </a:rPr>
              <a:t>-</a:t>
            </a:r>
            <a:r>
              <a:rPr lang="zh-CN" altLang="en-US" sz="2000" b="1" dirty="0">
                <a:solidFill>
                  <a:schemeClr val="bg1"/>
                </a:solidFill>
                <a:latin typeface="方正黑体" panose="03000509000000000000" pitchFamily="65" charset="-122"/>
                <a:ea typeface="方正黑体" panose="03000509000000000000" pitchFamily="65" charset="-122"/>
                <a:cs typeface="Proxima Nova"/>
                <a:sym typeface="Proxima Nova"/>
              </a:rPr>
              <a:t>如何指定集卡代理并</a:t>
            </a:r>
            <a:r>
              <a:rPr lang="en" altLang="zh-CN" sz="2000" b="1" dirty="0">
                <a:solidFill>
                  <a:schemeClr val="bg1"/>
                </a:solidFill>
                <a:latin typeface="方正黑体" panose="03000509000000000000" pitchFamily="65" charset="-122"/>
                <a:ea typeface="方正黑体" panose="03000509000000000000" pitchFamily="65" charset="-122"/>
                <a:cs typeface="Proxima Nova"/>
                <a:sym typeface="Proxima Nova"/>
              </a:rPr>
              <a:t>创建</a:t>
            </a:r>
            <a:r>
              <a:rPr lang="zh-CN" altLang="en-US" sz="2000" b="1" dirty="0">
                <a:solidFill>
                  <a:schemeClr val="bg1"/>
                </a:solidFill>
                <a:latin typeface="方正黑体" panose="03000509000000000000" pitchFamily="65" charset="-122"/>
                <a:ea typeface="方正黑体" panose="03000509000000000000" pitchFamily="65" charset="-122"/>
                <a:cs typeface="Proxima Nova"/>
                <a:sym typeface="Proxima Nova"/>
              </a:rPr>
              <a:t>无纸化设备交接单</a:t>
            </a:r>
            <a:endParaRPr lang="en-US" altLang="zh-CN" sz="2000" b="1" dirty="0">
              <a:solidFill>
                <a:schemeClr val="bg1"/>
              </a:solidFill>
              <a:latin typeface="方正黑体" panose="03000509000000000000" pitchFamily="65" charset="-122"/>
              <a:ea typeface="方正黑体" panose="03000509000000000000" pitchFamily="65" charset="-122"/>
              <a:cs typeface="Proxima Nova"/>
              <a:sym typeface="Proxima Nova"/>
            </a:endParaRPr>
          </a:p>
          <a:p>
            <a:pPr>
              <a:buClr>
                <a:srgbClr val="000000"/>
              </a:buClr>
              <a:buSzPts val="1400"/>
            </a:pPr>
            <a:r>
              <a:rPr lang="en-US" altLang="zh-CN" sz="2000" b="1" dirty="0">
                <a:solidFill>
                  <a:schemeClr val="bg1"/>
                </a:solidFill>
                <a:latin typeface="方正黑体" panose="03000509000000000000" pitchFamily="65" charset="-122"/>
                <a:ea typeface="方正黑体" panose="03000509000000000000" pitchFamily="65" charset="-122"/>
                <a:cs typeface="Proxima Nova"/>
                <a:sym typeface="Proxima Nova"/>
              </a:rPr>
              <a:t>-</a:t>
            </a:r>
            <a:r>
              <a:rPr lang="zh-CN" altLang="en-US" sz="2000" b="1" dirty="0">
                <a:solidFill>
                  <a:schemeClr val="bg1"/>
                </a:solidFill>
                <a:latin typeface="方正黑体" panose="03000509000000000000" pitchFamily="65" charset="-122"/>
                <a:ea typeface="方正黑体" panose="03000509000000000000" pitchFamily="65" charset="-122"/>
                <a:cs typeface="Proxima Nova"/>
                <a:sym typeface="Proxima Nova"/>
              </a:rPr>
              <a:t>订舱取消</a:t>
            </a:r>
            <a:endParaRPr lang="en-US" altLang="zh-CN" sz="2000" b="1" dirty="0">
              <a:solidFill>
                <a:schemeClr val="bg1"/>
              </a:solidFill>
              <a:latin typeface="方正黑体" panose="03000509000000000000" pitchFamily="65" charset="-122"/>
              <a:ea typeface="方正黑体" panose="03000509000000000000" pitchFamily="65" charset="-122"/>
              <a:cs typeface="Proxima Nova"/>
              <a:sym typeface="Proxima Nova"/>
            </a:endParaRPr>
          </a:p>
          <a:p>
            <a:pPr marL="309553" indent="-309553">
              <a:buClr>
                <a:srgbClr val="000000"/>
              </a:buClr>
              <a:buSzPts val="1400"/>
              <a:buFont typeface="Wingdings" panose="05000000000000000000" pitchFamily="2" charset="2"/>
              <a:buChar char="l"/>
            </a:pPr>
            <a:endParaRPr lang="en-US" altLang="zh-CN" sz="2000" b="1" dirty="0">
              <a:solidFill>
                <a:schemeClr val="bg1"/>
              </a:solidFill>
              <a:ea typeface="微软雅黑" panose="020B0503020204020204" pitchFamily="34" charset="-122"/>
              <a:cs typeface="Proxima Nova"/>
              <a:sym typeface="Proxima Nova"/>
            </a:endParaRPr>
          </a:p>
          <a:p>
            <a:pPr marL="309553" indent="-309553">
              <a:buClr>
                <a:srgbClr val="000000"/>
              </a:buClr>
              <a:buSzPts val="1400"/>
              <a:buFont typeface="Wingdings" panose="05000000000000000000" pitchFamily="2" charset="2"/>
              <a:buChar char="l"/>
            </a:pPr>
            <a:r>
              <a:rPr lang="en-US" altLang="zh-CN" sz="2000" b="1" dirty="0">
                <a:solidFill>
                  <a:schemeClr val="bg1"/>
                </a:solidFill>
                <a:ea typeface="微软雅黑" panose="020B0503020204020204" pitchFamily="34" charset="-122"/>
                <a:cs typeface="Proxima Nova"/>
                <a:sym typeface="Proxima Nova"/>
              </a:rPr>
              <a:t>BKG amendment submission </a:t>
            </a:r>
          </a:p>
          <a:p>
            <a:pPr marL="309553" indent="-309553">
              <a:buClr>
                <a:srgbClr val="000000"/>
              </a:buClr>
              <a:buSzPts val="1400"/>
              <a:buFont typeface="Wingdings" panose="05000000000000000000" pitchFamily="2" charset="2"/>
              <a:buChar char="l"/>
            </a:pPr>
            <a:r>
              <a:rPr lang="en-US" altLang="zh-CN" sz="2000" b="1" dirty="0">
                <a:solidFill>
                  <a:schemeClr val="bg1"/>
                </a:solidFill>
                <a:ea typeface="微软雅黑" panose="020B0503020204020204" pitchFamily="34" charset="-122"/>
                <a:cs typeface="Proxima Nova"/>
                <a:sym typeface="Proxima Nova"/>
              </a:rPr>
              <a:t>To nominate booking agent</a:t>
            </a:r>
          </a:p>
          <a:p>
            <a:pPr marL="309553" indent="-309553">
              <a:buClr>
                <a:srgbClr val="000000"/>
              </a:buClr>
              <a:buSzPts val="1400"/>
              <a:buFont typeface="Wingdings" panose="05000000000000000000" pitchFamily="2" charset="2"/>
              <a:buChar char="l"/>
            </a:pPr>
            <a:r>
              <a:rPr lang="en-US" altLang="zh-CN" sz="2000" b="1" dirty="0">
                <a:solidFill>
                  <a:schemeClr val="bg1"/>
                </a:solidFill>
                <a:ea typeface="微软雅黑" panose="020B0503020204020204" pitchFamily="34" charset="-122"/>
                <a:cs typeface="Proxima Nova"/>
                <a:sym typeface="Proxima Nova"/>
              </a:rPr>
              <a:t>To nominate trucking company for EEIR creation and flow</a:t>
            </a:r>
          </a:p>
          <a:p>
            <a:pPr marL="309553" indent="-309553">
              <a:buClr>
                <a:srgbClr val="000000"/>
              </a:buClr>
              <a:buSzPts val="1400"/>
              <a:buFont typeface="Wingdings" panose="05000000000000000000" pitchFamily="2" charset="2"/>
              <a:buChar char="l"/>
            </a:pPr>
            <a:r>
              <a:rPr lang="en-US" altLang="zh-CN" sz="2000" b="1" dirty="0">
                <a:solidFill>
                  <a:schemeClr val="bg1"/>
                </a:solidFill>
                <a:ea typeface="微软雅黑" panose="020B0503020204020204" pitchFamily="34" charset="-122"/>
                <a:cs typeface="Proxima Nova"/>
                <a:sym typeface="Proxima Nova"/>
              </a:rPr>
              <a:t>BKG cancellation via LBS</a:t>
            </a:r>
          </a:p>
          <a:p>
            <a:pPr marL="0" marR="0" lvl="0" indent="0" algn="l" defTabSz="638617" rtl="0" eaLnBrk="1" fontAlgn="auto" latinLnBrk="0" hangingPunct="1">
              <a:lnSpc>
                <a:spcPct val="100000"/>
              </a:lnSpc>
              <a:spcBef>
                <a:spcPts val="0"/>
              </a:spcBef>
              <a:spcAft>
                <a:spcPts val="0"/>
              </a:spcAft>
              <a:buClr>
                <a:srgbClr val="000000"/>
              </a:buClr>
              <a:buSzPts val="1400"/>
              <a:buFontTx/>
              <a:buNone/>
              <a:tabLst/>
              <a:defRPr/>
            </a:pPr>
            <a:r>
              <a:rPr kumimoji="0" lang="en-US" altLang="zh-CN" sz="2000" b="1" i="0" u="none" strike="noStrike" kern="1200" cap="none" spc="0" normalizeH="0" baseline="0" noProof="0" dirty="0">
                <a:ln>
                  <a:noFill/>
                </a:ln>
                <a:solidFill>
                  <a:srgbClr val="FFFFFF"/>
                </a:solidFill>
                <a:effectLst/>
                <a:uLnTx/>
                <a:uFillTx/>
                <a:latin typeface="Century Gothic"/>
                <a:ea typeface="微软雅黑" panose="020B0503020204020204" pitchFamily="34" charset="-122"/>
                <a:cs typeface="Proxima Nova"/>
                <a:sym typeface="Proxima Nova"/>
              </a:rPr>
              <a:t> </a:t>
            </a:r>
          </a:p>
          <a:p>
            <a:pPr marL="0" marR="0" lvl="0" indent="0" algn="l" defTabSz="638617" rtl="0" eaLnBrk="1" fontAlgn="auto" latinLnBrk="0" hangingPunct="1">
              <a:lnSpc>
                <a:spcPct val="100000"/>
              </a:lnSpc>
              <a:spcBef>
                <a:spcPts val="0"/>
              </a:spcBef>
              <a:spcAft>
                <a:spcPts val="0"/>
              </a:spcAft>
              <a:buClr>
                <a:srgbClr val="000000"/>
              </a:buClr>
              <a:buSzPts val="1400"/>
              <a:buFontTx/>
              <a:buNone/>
              <a:tabLst/>
              <a:defRPr/>
            </a:pPr>
            <a:endParaRPr kumimoji="0" sz="2000" b="1" i="0" u="none" strike="noStrike" kern="1200" cap="none" spc="0" normalizeH="0" baseline="0" noProof="0" dirty="0">
              <a:ln>
                <a:noFill/>
              </a:ln>
              <a:solidFill>
                <a:srgbClr val="FFFFFF"/>
              </a:solidFill>
              <a:effectLst/>
              <a:uLnTx/>
              <a:uFillTx/>
              <a:latin typeface="Century Gothic"/>
              <a:ea typeface="微软雅黑" panose="020B0503020204020204" pitchFamily="34" charset="-122"/>
              <a:cs typeface="Proxima Nova"/>
              <a:sym typeface="Proxima Nova"/>
            </a:endParaRPr>
          </a:p>
        </p:txBody>
      </p:sp>
    </p:spTree>
    <p:extLst>
      <p:ext uri="{BB962C8B-B14F-4D97-AF65-F5344CB8AC3E}">
        <p14:creationId xmlns:p14="http://schemas.microsoft.com/office/powerpoint/2010/main" val="10749631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3E2460D-5E54-4E8A-BF17-B3D056A56DD1}"/>
              </a:ext>
            </a:extLst>
          </p:cNvPr>
          <p:cNvSpPr>
            <a:spLocks noGrp="1"/>
          </p:cNvSpPr>
          <p:nvPr>
            <p:ph idx="1"/>
          </p:nvPr>
        </p:nvSpPr>
        <p:spPr>
          <a:xfrm>
            <a:off x="346823" y="1166191"/>
            <a:ext cx="9208341" cy="5360940"/>
          </a:xfrm>
        </p:spPr>
        <p:txBody>
          <a:bodyPr/>
          <a:lstStyle/>
          <a:p>
            <a:pPr marL="285750" indent="-285750">
              <a:buFontTx/>
              <a:buChar char="-"/>
            </a:pPr>
            <a:r>
              <a:rPr lang="zh-CN" altLang="en-US" sz="1600" b="1" dirty="0">
                <a:latin typeface="方正黑体" panose="03000509000000000000" pitchFamily="65" charset="-122"/>
                <a:ea typeface="方正黑体" panose="03000509000000000000" pitchFamily="65" charset="-122"/>
              </a:rPr>
              <a:t>使用编辑键，客户可在现有的订舱内容中添加信息或编辑允许更改的项目</a:t>
            </a:r>
            <a:endParaRPr lang="en-US" sz="1600" b="1" dirty="0">
              <a:latin typeface="方正黑体" panose="03000509000000000000" pitchFamily="65" charset="-122"/>
              <a:ea typeface="方正黑体" panose="03000509000000000000" pitchFamily="65" charset="-122"/>
            </a:endParaRPr>
          </a:p>
          <a:p>
            <a:pPr marL="285750" indent="-285750">
              <a:buFont typeface="Wingdings" panose="05000000000000000000" pitchFamily="2" charset="2"/>
              <a:buChar char="u"/>
            </a:pPr>
            <a:r>
              <a:rPr lang="en-US" sz="1600" b="1" dirty="0">
                <a:latin typeface="Arial" panose="020B0604020202020204" pitchFamily="34" charset="0"/>
                <a:ea typeface="微软雅黑" panose="020B0503020204020204" pitchFamily="34" charset="-122"/>
                <a:cs typeface="Arial" panose="020B0604020202020204" pitchFamily="34" charset="0"/>
              </a:rPr>
              <a:t>“EDIT” keyword enables customer to </a:t>
            </a:r>
            <a:r>
              <a:rPr lang="en-US" altLang="zh-CN" sz="1600" b="1" dirty="0">
                <a:latin typeface="Arial" panose="020B0604020202020204" pitchFamily="34" charset="0"/>
                <a:ea typeface="微软雅黑" panose="020B0503020204020204" pitchFamily="34" charset="-122"/>
                <a:cs typeface="Arial" panose="020B0604020202020204" pitchFamily="34" charset="0"/>
              </a:rPr>
              <a:t>submit </a:t>
            </a:r>
            <a:r>
              <a:rPr lang="en-US" sz="1600" b="1" dirty="0">
                <a:latin typeface="Arial" panose="020B0604020202020204" pitchFamily="34" charset="0"/>
                <a:ea typeface="微软雅黑" panose="020B0503020204020204" pitchFamily="34" charset="-122"/>
                <a:cs typeface="Arial" panose="020B0604020202020204" pitchFamily="34" charset="0"/>
              </a:rPr>
              <a:t>addition booking information and amendment to ONE local office </a:t>
            </a:r>
          </a:p>
          <a:p>
            <a:pPr marL="285750" indent="-285750">
              <a:buFontTx/>
              <a:buChar char="-"/>
            </a:pPr>
            <a:endParaRPr lang="en-US" sz="1600" b="1" dirty="0">
              <a:latin typeface="+mn-lt"/>
              <a:ea typeface="微软雅黑" panose="020B0503020204020204" pitchFamily="34" charset="-122"/>
            </a:endParaRPr>
          </a:p>
          <a:p>
            <a:pPr marL="285750" indent="-285750">
              <a:buFontTx/>
              <a:buChar char="-"/>
            </a:pPr>
            <a:endParaRPr lang="en-US" sz="1600" b="1" dirty="0">
              <a:latin typeface="+mn-lt"/>
              <a:ea typeface="微软雅黑" panose="020B0503020204020204" pitchFamily="34" charset="-122"/>
            </a:endParaRPr>
          </a:p>
          <a:p>
            <a:pPr marL="285750" indent="-285750">
              <a:buFontTx/>
              <a:buChar char="-"/>
            </a:pPr>
            <a:endParaRPr lang="en-US" sz="1600" b="1" dirty="0">
              <a:latin typeface="+mn-lt"/>
              <a:ea typeface="微软雅黑" panose="020B0503020204020204" pitchFamily="34" charset="-122"/>
            </a:endParaRPr>
          </a:p>
          <a:p>
            <a:pPr marL="285750" indent="-285750">
              <a:buFontTx/>
              <a:buChar char="-"/>
            </a:pPr>
            <a:endParaRPr lang="en-US" sz="1600" b="1" dirty="0">
              <a:latin typeface="+mn-lt"/>
              <a:ea typeface="微软雅黑" panose="020B0503020204020204" pitchFamily="34" charset="-122"/>
            </a:endParaRPr>
          </a:p>
          <a:p>
            <a:pPr marL="285750" indent="-285750">
              <a:buFontTx/>
              <a:buChar char="-"/>
            </a:pPr>
            <a:endParaRPr lang="en-US" sz="1600" b="1" dirty="0">
              <a:latin typeface="+mn-lt"/>
              <a:ea typeface="微软雅黑" panose="020B0503020204020204" pitchFamily="34" charset="-122"/>
            </a:endParaRPr>
          </a:p>
          <a:p>
            <a:pPr marL="285750" indent="-285750">
              <a:buFontTx/>
              <a:buChar char="-"/>
            </a:pPr>
            <a:endParaRPr lang="en-US" sz="1600" b="1" dirty="0">
              <a:latin typeface="+mn-lt"/>
              <a:ea typeface="微软雅黑" panose="020B0503020204020204" pitchFamily="34" charset="-122"/>
            </a:endParaRPr>
          </a:p>
          <a:p>
            <a:pPr marL="285750" indent="-285750">
              <a:buFontTx/>
              <a:buChar char="-"/>
            </a:pPr>
            <a:endParaRPr lang="en-US" sz="1600" b="1" dirty="0">
              <a:latin typeface="+mn-lt"/>
              <a:ea typeface="微软雅黑" panose="020B0503020204020204" pitchFamily="34" charset="-122"/>
            </a:endParaRPr>
          </a:p>
          <a:p>
            <a:endParaRPr lang="en-US" sz="1600" dirty="0">
              <a:latin typeface="+mn-lt"/>
            </a:endParaRPr>
          </a:p>
        </p:txBody>
      </p:sp>
      <p:sp>
        <p:nvSpPr>
          <p:cNvPr id="4" name="灯片编号占位符 3">
            <a:extLst>
              <a:ext uri="{FF2B5EF4-FFF2-40B4-BE49-F238E27FC236}">
                <a16:creationId xmlns:a16="http://schemas.microsoft.com/office/drawing/2014/main" id="{E34DD25C-8684-4275-8931-368B01673D1C}"/>
              </a:ext>
            </a:extLst>
          </p:cNvPr>
          <p:cNvSpPr>
            <a:spLocks noGrp="1"/>
          </p:cNvSpPr>
          <p:nvPr>
            <p:ph type="sldNum" sz="quarter" idx="12"/>
          </p:nvPr>
        </p:nvSpPr>
        <p:spPr/>
        <p:txBody>
          <a:bodyPr/>
          <a:lstStyle/>
          <a:p>
            <a:fld id="{2D3281FA-4AB9-2D49-806F-9BDE89B0B3EB}" type="slidenum">
              <a:rPr lang="en-US" smtClean="0"/>
              <a:pPr/>
              <a:t>9</a:t>
            </a:fld>
            <a:endParaRPr lang="en-US"/>
          </a:p>
        </p:txBody>
      </p:sp>
      <p:sp>
        <p:nvSpPr>
          <p:cNvPr id="7" name="标题 1">
            <a:extLst>
              <a:ext uri="{FF2B5EF4-FFF2-40B4-BE49-F238E27FC236}">
                <a16:creationId xmlns:a16="http://schemas.microsoft.com/office/drawing/2014/main" id="{4323951F-C0AD-4112-AB23-12E5A905DF33}"/>
              </a:ext>
            </a:extLst>
          </p:cNvPr>
          <p:cNvSpPr txBox="1">
            <a:spLocks/>
          </p:cNvSpPr>
          <p:nvPr/>
        </p:nvSpPr>
        <p:spPr>
          <a:xfrm>
            <a:off x="336567" y="165740"/>
            <a:ext cx="9209088" cy="844550"/>
          </a:xfrm>
          <a:prstGeom prst="rect">
            <a:avLst/>
          </a:prstGeom>
        </p:spPr>
        <p:txBody>
          <a:bodyPr vert="horz" lIns="0" tIns="45720" rIns="91440" bIns="45720" rtlCol="0" anchor="ctr">
            <a:noAutofit/>
          </a:bodyPr>
          <a:lstStyle>
            <a:lvl1pPr algn="l" defTabSz="342900" rtl="0" eaLnBrk="1" latinLnBrk="0" hangingPunct="1">
              <a:spcBef>
                <a:spcPct val="0"/>
              </a:spcBef>
              <a:buNone/>
              <a:defRPr kumimoji="1" sz="2800" b="0" i="0" kern="1200" cap="none" spc="75" baseline="0">
                <a:solidFill>
                  <a:srgbClr val="BF0B6C"/>
                </a:solidFill>
                <a:latin typeface="HGｺﾞｼｯｸM" panose="020B0609000000000000" pitchFamily="49" charset="-128"/>
                <a:ea typeface="HGｺﾞｼｯｸM" panose="020B0609000000000000" pitchFamily="49" charset="-128"/>
                <a:cs typeface="Proxima Nova"/>
              </a:defRPr>
            </a:lvl1pPr>
          </a:lstStyle>
          <a:p>
            <a:r>
              <a:rPr lang="en-US" altLang="zh-CN" sz="2600" b="1" dirty="0">
                <a:latin typeface="方正黑体" panose="03000509000000000000" pitchFamily="65" charset="-122"/>
                <a:ea typeface="方正黑体" panose="03000509000000000000" pitchFamily="65" charset="-122"/>
              </a:rPr>
              <a:t>LBS</a:t>
            </a:r>
            <a:r>
              <a:rPr lang="zh-CN" altLang="en-US" sz="2600" b="1" dirty="0">
                <a:latin typeface="方正黑体" panose="03000509000000000000" pitchFamily="65" charset="-122"/>
                <a:ea typeface="方正黑体" panose="03000509000000000000" pitchFamily="65" charset="-122"/>
              </a:rPr>
              <a:t>操作提要 </a:t>
            </a:r>
            <a:r>
              <a:rPr lang="en-US" altLang="zh-CN" sz="2600" b="1" dirty="0">
                <a:latin typeface="方正黑体" panose="03000509000000000000" pitchFamily="65" charset="-122"/>
                <a:ea typeface="方正黑体" panose="03000509000000000000" pitchFamily="65" charset="-122"/>
              </a:rPr>
              <a:t>– </a:t>
            </a:r>
            <a:r>
              <a:rPr lang="zh-CN" altLang="en-US" sz="2600" b="1" dirty="0">
                <a:latin typeface="方正黑体" panose="03000509000000000000" pitchFamily="65" charset="-122"/>
                <a:ea typeface="方正黑体" panose="03000509000000000000" pitchFamily="65" charset="-122"/>
              </a:rPr>
              <a:t>编辑更改</a:t>
            </a:r>
            <a:endParaRPr lang="en-US" altLang="zh-CN" sz="2600" b="1" dirty="0">
              <a:latin typeface="方正黑体" panose="03000509000000000000" pitchFamily="65" charset="-122"/>
              <a:ea typeface="方正黑体" panose="03000509000000000000" pitchFamily="65" charset="-122"/>
            </a:endParaRPr>
          </a:p>
          <a:p>
            <a:r>
              <a:rPr lang="en-US" altLang="zh-CN" sz="2600" b="1" dirty="0">
                <a:latin typeface="Arial" panose="020B0604020202020204" pitchFamily="34" charset="0"/>
                <a:cs typeface="Arial" panose="020B0604020202020204" pitchFamily="34" charset="0"/>
              </a:rPr>
              <a:t>Description of LBS – BKG amendment</a:t>
            </a:r>
            <a:endParaRPr lang="en-US" sz="2600" b="1" dirty="0">
              <a:latin typeface="Arial" panose="020B0604020202020204" pitchFamily="34" charset="0"/>
              <a:cs typeface="Arial" panose="020B0604020202020204" pitchFamily="34" charset="0"/>
            </a:endParaRPr>
          </a:p>
        </p:txBody>
      </p:sp>
      <p:pic>
        <p:nvPicPr>
          <p:cNvPr id="8" name="内容占位符 6">
            <a:extLst>
              <a:ext uri="{FF2B5EF4-FFF2-40B4-BE49-F238E27FC236}">
                <a16:creationId xmlns:a16="http://schemas.microsoft.com/office/drawing/2014/main" id="{FBC0C350-E3CF-4971-BAA7-B885C7AD0F56}"/>
              </a:ext>
            </a:extLst>
          </p:cNvPr>
          <p:cNvPicPr>
            <a:picLocks noChangeAspect="1"/>
          </p:cNvPicPr>
          <p:nvPr/>
        </p:nvPicPr>
        <p:blipFill>
          <a:blip r:embed="rId2"/>
          <a:stretch>
            <a:fillRect/>
          </a:stretch>
        </p:blipFill>
        <p:spPr>
          <a:xfrm>
            <a:off x="346823" y="2676940"/>
            <a:ext cx="9213850" cy="2872328"/>
          </a:xfrm>
          <a:prstGeom prst="rect">
            <a:avLst/>
          </a:prstGeom>
        </p:spPr>
      </p:pic>
    </p:spTree>
    <p:extLst>
      <p:ext uri="{BB962C8B-B14F-4D97-AF65-F5344CB8AC3E}">
        <p14:creationId xmlns:p14="http://schemas.microsoft.com/office/powerpoint/2010/main" val="103532927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3045&quot;&gt;&lt;version val=&quot;25160&quot;/&gt;&lt;CPresentation id=&quot;1&quot;&gt;&lt;m_precDefaultNumber&gt;&lt;m_yearfmt&gt;&lt;begin val=&quot;0&quot;/&gt;&lt;end val=&quot;4&quot;/&gt;&lt;/m_yearfmt&gt;&lt;/m_precDefaultNumber&gt;&lt;m_precDefaultPercent&gt;&lt;m_yearfmt&gt;&lt;begin val=&quot;0&quot;/&gt;&lt;end val=&quot;4&quot;/&gt;&lt;/m_yearfmt&gt;&lt;/m_precDefaultPercent&gt;&lt;m_precDefaultDate&gt;&lt;m_bNumberIsYear val=&quot;0&quot;/&gt;&lt;m_strFormatTime&gt;%Y/%m/%d&lt;/m_strFormatTime&gt;&lt;m_yearfmt&gt;&lt;begin val=&quot;0&quot;/&gt;&lt;end val=&quot;0&quot;/&gt;&lt;/m_yearfmt&gt;&lt;/m_precDefaultDate&gt;&lt;m_precDefaultYear&gt;&lt;m_bNumberIsYear val=&quot;0&quot;/&gt;&lt;m_strFormatTime&gt;%Y&lt;/m_strFormatTime&gt;&lt;m_yearfmt&gt;&lt;begin val=&quot;0&quot;/&gt;&lt;end val=&quot;0&quot;/&gt;&lt;/m_yearfmt&gt;&lt;/m_precDefaultYear&gt;&lt;m_precDefaultQuarter&gt;&lt;m_bNumberIsYear val=&quot;0&quot;/&gt;&lt;m_strFormatTime&gt;Q%5&lt;/m_strFormatTime&gt;&lt;m_yearfmt&gt;&lt;begin val=&quot;0&quot;/&gt;&lt;end val=&quot;4&quot;/&gt;&lt;/m_yearfmt&gt;&lt;/m_precDefaultQuarter&gt;&lt;m_precDefaultMonth&gt;&lt;m_bNumberIsYear val=&quot;0&quot;/&gt;&lt;m_strFormatTime&gt;%1&lt;/m_strFormatTime&gt;&lt;m_yearfmt&gt;&lt;begin val=&quot;0&quot;/&gt;&lt;end val=&quot;4&quot;/&gt;&lt;/m_yearfmt&gt;&lt;/m_precDefaultMonth&gt;&lt;m_precDefaultWeek&gt;&lt;m_bNumberIsYear val=&quot;0&quot;/&gt;&lt;m_strFormatTime&gt;%d.&lt;/m_strFormatTime&gt;&lt;m_yearfmt&gt;&lt;begin val=&quot;0&quot;/&gt;&lt;end val=&quot;4&quot;/&gt;&lt;/m_yearfmt&gt;&lt;/m_precDefaultWeek&gt;&lt;m_precDefaultDay&gt;&lt;m_bNumberIsYear val=&quot;0&quot;/&gt;&lt;m_strFormatTime&gt;%#d&lt;/m_strFormatTime&gt;&lt;m_yearfmt&gt;&lt;begin val=&quot;0&quot;/&gt;&lt;end val=&quot;4&quot;/&gt;&lt;/m_yearfmt&gt;&lt;/m_precDefaultDay&gt;&lt;m_mruColor&gt;&lt;m_vecMRU length=&quot;0&quot;/&gt;&lt;/m_mruColor&gt;&lt;m_eweekdayFirstOfWeek val=&quot;1&quot;/&gt;&lt;m_eweekdayFirstOfWorkweek val=&quot;2&quot;/&gt;&lt;m_eweekdayFirstOfWeekend val=&quot;7&quot;/&gt;&lt;/CPresentation&gt;&lt;/root&gt;"/>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NE Container Theme">
  <a:themeElements>
    <a:clrScheme name="ONE Color Templete">
      <a:dk1>
        <a:srgbClr val="3C3C3C"/>
      </a:dk1>
      <a:lt1>
        <a:srgbClr val="FFFFFF"/>
      </a:lt1>
      <a:dk2>
        <a:srgbClr val="000000"/>
      </a:dk2>
      <a:lt2>
        <a:srgbClr val="BD0F72"/>
      </a:lt2>
      <a:accent1>
        <a:srgbClr val="CCD3D1"/>
      </a:accent1>
      <a:accent2>
        <a:srgbClr val="BD0F72"/>
      </a:accent2>
      <a:accent3>
        <a:srgbClr val="9BBB59"/>
      </a:accent3>
      <a:accent4>
        <a:srgbClr val="8064A2"/>
      </a:accent4>
      <a:accent5>
        <a:srgbClr val="4BACC6"/>
      </a:accent5>
      <a:accent6>
        <a:srgbClr val="F79646"/>
      </a:accent6>
      <a:hlink>
        <a:srgbClr val="0000FF"/>
      </a:hlink>
      <a:folHlink>
        <a:srgbClr val="800080"/>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solidFill>
            <a:schemeClr val="bg2"/>
          </a:solid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mpd="sng">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1400" dirty="0" err="1" smtClean="0">
            <a:latin typeface="Proxima Nova"/>
            <a:cs typeface="Proxima Nova"/>
          </a:defRPr>
        </a:defPPr>
      </a:lstStyle>
    </a:txDef>
  </a:objectDefaults>
  <a:extraClrSchemeLst/>
  <a:extLst>
    <a:ext uri="{05A4C25C-085E-4340-85A3-A5531E510DB2}">
      <thm15:themeFamily xmlns:thm15="http://schemas.microsoft.com/office/thememl/2012/main" name="ONE_Container_Template_Jun17_v3" id="{3F099471-04D1-C04D-9EFE-B4385E5EA276}" vid="{F614BD15-BA24-1D47-9014-1193372B68A9}"/>
    </a:ext>
  </a:extLst>
</a:theme>
</file>

<file path=ppt/theme/theme2.xml><?xml version="1.0" encoding="utf-8"?>
<a:theme xmlns:a="http://schemas.openxmlformats.org/drawingml/2006/main" name="Spearmint">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666666"/>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ONE_Template_v01</Template>
  <TotalTime>80604</TotalTime>
  <Words>5528</Words>
  <Application>Microsoft Office PowerPoint</Application>
  <PresentationFormat>A4 纸张(210x297 毫米)</PresentationFormat>
  <Paragraphs>636</Paragraphs>
  <Slides>47</Slides>
  <Notes>1</Notes>
  <HiddenSlides>0</HiddenSlides>
  <MMClips>0</MMClips>
  <ScaleCrop>false</ScaleCrop>
  <HeadingPairs>
    <vt:vector size="8" baseType="variant">
      <vt:variant>
        <vt:lpstr>已用的字体</vt:lpstr>
      </vt:variant>
      <vt:variant>
        <vt:i4>12</vt:i4>
      </vt:variant>
      <vt:variant>
        <vt:lpstr>主题</vt:lpstr>
      </vt:variant>
      <vt:variant>
        <vt:i4>2</vt:i4>
      </vt:variant>
      <vt:variant>
        <vt:lpstr>嵌入 OLE 服务器</vt:lpstr>
      </vt:variant>
      <vt:variant>
        <vt:i4>2</vt:i4>
      </vt:variant>
      <vt:variant>
        <vt:lpstr>幻灯片标题</vt:lpstr>
      </vt:variant>
      <vt:variant>
        <vt:i4>47</vt:i4>
      </vt:variant>
    </vt:vector>
  </HeadingPairs>
  <TitlesOfParts>
    <vt:vector size="63" baseType="lpstr">
      <vt:lpstr>HGｺﾞｼｯｸM</vt:lpstr>
      <vt:lpstr>Lucida Grande</vt:lpstr>
      <vt:lpstr>Meiryo UI</vt:lpstr>
      <vt:lpstr>Proxima Nova</vt:lpstr>
      <vt:lpstr>Proxima Nova Extrabld</vt:lpstr>
      <vt:lpstr>等线</vt:lpstr>
      <vt:lpstr>等线</vt:lpstr>
      <vt:lpstr>方正黑体</vt:lpstr>
      <vt:lpstr>Arial</vt:lpstr>
      <vt:lpstr>Calibri</vt:lpstr>
      <vt:lpstr>Century Gothic</vt:lpstr>
      <vt:lpstr>Wingdings</vt:lpstr>
      <vt:lpstr>ONE Container Theme</vt:lpstr>
      <vt:lpstr>Spearmint</vt:lpstr>
      <vt:lpstr>think-cell Slide</vt:lpstr>
      <vt:lpstr>Worksheet</vt:lpstr>
      <vt:lpstr>ONE QUOTE非货代订舱客户的操作解决方案 OQ Direct Booking solution  (North/Central China)</vt:lpstr>
      <vt:lpstr>PowerPoint 演示文稿</vt:lpstr>
      <vt:lpstr>PowerPoint 演示文稿</vt:lpstr>
      <vt:lpstr>ONE e-COMM ID的登记开户 e-COMM ID registration</vt:lpstr>
      <vt:lpstr>PowerPoint 演示文稿</vt:lpstr>
      <vt:lpstr>OQ订单的咨询及更改提交途径 Access to OQ BKG query/amendment </vt:lpstr>
      <vt:lpstr>PowerPoint 演示文稿</vt:lpstr>
      <vt:lpstr>PowerPoint 演示文稿</vt:lpstr>
      <vt:lpstr>PowerPoint 演示文稿</vt:lpstr>
      <vt:lpstr>按OQ订舱规则，以下列表中会引发运费改变的订舱项目已被锁定无法操作，客户可选择在LBS或在OQ界面提交订舱取消； The booking items listed in the table are blocked to amend in according to T&amp;C of OQ booking, or customer can submit BKG cancellation from this UI directly or via OQ platform；</vt:lpstr>
      <vt:lpstr>按OQ订舱规则，订舱确认后，如需减少同箱型的订舱箱量，客户按OQ订舱时选择的服务项目（例如优享或特别推广产品）以及更改提交的时间，或将被收取相应的亏舱费。  If the Merchant wishes to reduce the number of containers after the Booking Confirmation has bee issued, then request of volume decrease is subject to Booking Cancellation Fee "CCL") per TEU in accordance with T&amp;C related rules</vt:lpstr>
      <vt:lpstr>PowerPoint 演示文稿</vt:lpstr>
      <vt:lpstr>PowerPoint 演示文稿</vt:lpstr>
      <vt:lpstr>PowerPoint 演示文稿</vt:lpstr>
      <vt:lpstr>PowerPoint 演示文稿</vt:lpstr>
      <vt:lpstr>LBS操作提要-货代指定 Description of LBS – BKG agent nomination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预约领单 Reserve your BL pick-up</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The End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Document Title goes here</dc:title>
  <dc:creator>Matsuda, Yu</dc:creator>
  <cp:lastModifiedBy>Wenyan Shen</cp:lastModifiedBy>
  <cp:revision>1036</cp:revision>
  <cp:lastPrinted>2022-07-14T08:27:33Z</cp:lastPrinted>
  <dcterms:created xsi:type="dcterms:W3CDTF">2017-07-13T09:36:59Z</dcterms:created>
  <dcterms:modified xsi:type="dcterms:W3CDTF">2023-08-31T09:43:09Z</dcterms:modified>
</cp:coreProperties>
</file>